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B8FF0-5C4D-402F-A707-FA7504970BF9}" type="doc">
      <dgm:prSet loTypeId="urn:microsoft.com/office/officeart/2005/8/layout/orgChart1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6D29F27-E507-4411-9630-BAC56D775179}">
      <dgm:prSet phldrT="[Text]"/>
      <dgm:spPr/>
      <dgm:t>
        <a:bodyPr/>
        <a:lstStyle/>
        <a:p>
          <a:r>
            <a:rPr lang="en-US" dirty="0" smtClean="0"/>
            <a:t>1.0 </a:t>
          </a:r>
        </a:p>
        <a:p>
          <a:r>
            <a:rPr lang="en-US" dirty="0" smtClean="0"/>
            <a:t>BPR PROJECT</a:t>
          </a:r>
          <a:endParaRPr lang="en-US" dirty="0"/>
        </a:p>
      </dgm:t>
    </dgm:pt>
    <dgm:pt modelId="{D3A16BF5-5637-4902-B9CE-96A90AFB6F54}" type="parTrans" cxnId="{0FBA672E-DDD1-48B2-B0DD-E717AD256F15}">
      <dgm:prSet/>
      <dgm:spPr/>
      <dgm:t>
        <a:bodyPr/>
        <a:lstStyle/>
        <a:p>
          <a:endParaRPr lang="en-US"/>
        </a:p>
      </dgm:t>
    </dgm:pt>
    <dgm:pt modelId="{597D6B44-090B-4880-BF56-5B3ED44593A5}" type="sibTrans" cxnId="{0FBA672E-DDD1-48B2-B0DD-E717AD256F15}">
      <dgm:prSet/>
      <dgm:spPr/>
      <dgm:t>
        <a:bodyPr/>
        <a:lstStyle/>
        <a:p>
          <a:endParaRPr lang="en-US"/>
        </a:p>
      </dgm:t>
    </dgm:pt>
    <dgm:pt modelId="{B772B9D9-2843-42F3-93FA-62DE890E58B0}">
      <dgm:prSet phldrT="[Text]"/>
      <dgm:spPr/>
      <dgm:t>
        <a:bodyPr/>
        <a:lstStyle/>
        <a:p>
          <a:r>
            <a:rPr lang="en-US" dirty="0" smtClean="0"/>
            <a:t>1.1</a:t>
          </a:r>
        </a:p>
        <a:p>
          <a:r>
            <a:rPr lang="en-US" dirty="0" smtClean="0"/>
            <a:t> Launch</a:t>
          </a:r>
          <a:endParaRPr lang="en-US" dirty="0"/>
        </a:p>
      </dgm:t>
    </dgm:pt>
    <dgm:pt modelId="{541297B3-B52D-44B3-9ED9-83CA031B35B5}" type="parTrans" cxnId="{862544F5-150F-418E-A31E-88E2929860EE}">
      <dgm:prSet/>
      <dgm:spPr/>
      <dgm:t>
        <a:bodyPr/>
        <a:lstStyle/>
        <a:p>
          <a:endParaRPr lang="en-US"/>
        </a:p>
      </dgm:t>
    </dgm:pt>
    <dgm:pt modelId="{D2CF75B1-0293-486C-A14C-19A363C1875D}" type="sibTrans" cxnId="{862544F5-150F-418E-A31E-88E2929860EE}">
      <dgm:prSet/>
      <dgm:spPr/>
      <dgm:t>
        <a:bodyPr/>
        <a:lstStyle/>
        <a:p>
          <a:endParaRPr lang="en-US"/>
        </a:p>
      </dgm:t>
    </dgm:pt>
    <dgm:pt modelId="{D1B3D3AB-0452-4758-AA03-7CF211FCCC66}">
      <dgm:prSet phldrT="[Text]"/>
      <dgm:spPr/>
      <dgm:t>
        <a:bodyPr/>
        <a:lstStyle/>
        <a:p>
          <a:r>
            <a:rPr lang="en-US" dirty="0" smtClean="0"/>
            <a:t>1.2 </a:t>
          </a:r>
        </a:p>
        <a:p>
          <a:r>
            <a:rPr lang="en-US" dirty="0" smtClean="0"/>
            <a:t>Plan</a:t>
          </a:r>
          <a:endParaRPr lang="en-US" dirty="0"/>
        </a:p>
      </dgm:t>
    </dgm:pt>
    <dgm:pt modelId="{AF073355-C229-4469-B7EF-CA367DA2ACE3}" type="parTrans" cxnId="{9F1018FD-4C54-4AD7-A5DC-7DF19A978361}">
      <dgm:prSet/>
      <dgm:spPr/>
      <dgm:t>
        <a:bodyPr/>
        <a:lstStyle/>
        <a:p>
          <a:endParaRPr lang="en-US"/>
        </a:p>
      </dgm:t>
    </dgm:pt>
    <dgm:pt modelId="{40491AEB-B421-4F55-8653-C837804C7816}" type="sibTrans" cxnId="{9F1018FD-4C54-4AD7-A5DC-7DF19A978361}">
      <dgm:prSet/>
      <dgm:spPr/>
      <dgm:t>
        <a:bodyPr/>
        <a:lstStyle/>
        <a:p>
          <a:endParaRPr lang="en-US"/>
        </a:p>
      </dgm:t>
    </dgm:pt>
    <dgm:pt modelId="{EEDA54E0-C674-4282-91FE-08B9CA8B5CF4}">
      <dgm:prSet phldrT="[Text]"/>
      <dgm:spPr/>
      <dgm:t>
        <a:bodyPr/>
        <a:lstStyle/>
        <a:p>
          <a:r>
            <a:rPr lang="en-US" dirty="0" smtClean="0"/>
            <a:t>1.3 </a:t>
          </a:r>
        </a:p>
        <a:p>
          <a:r>
            <a:rPr lang="en-US" dirty="0" smtClean="0"/>
            <a:t>Discover and Analyze “As-Is”</a:t>
          </a:r>
          <a:endParaRPr lang="en-US" dirty="0"/>
        </a:p>
      </dgm:t>
    </dgm:pt>
    <dgm:pt modelId="{A68FF0FE-5803-46C2-A774-6F47E03C78E0}" type="parTrans" cxnId="{3B05213B-C3F1-42E7-8052-BC8F92A4BEC6}">
      <dgm:prSet/>
      <dgm:spPr/>
      <dgm:t>
        <a:bodyPr/>
        <a:lstStyle/>
        <a:p>
          <a:endParaRPr lang="en-US"/>
        </a:p>
      </dgm:t>
    </dgm:pt>
    <dgm:pt modelId="{C3038C96-F729-447B-A400-2D8F35426B4E}" type="sibTrans" cxnId="{3B05213B-C3F1-42E7-8052-BC8F92A4BEC6}">
      <dgm:prSet/>
      <dgm:spPr/>
      <dgm:t>
        <a:bodyPr/>
        <a:lstStyle/>
        <a:p>
          <a:endParaRPr lang="en-US"/>
        </a:p>
      </dgm:t>
    </dgm:pt>
    <dgm:pt modelId="{A30C2ED9-C450-4553-9E89-C58007996C38}">
      <dgm:prSet phldrT="[Text]"/>
      <dgm:spPr/>
      <dgm:t>
        <a:bodyPr/>
        <a:lstStyle/>
        <a:p>
          <a:r>
            <a:rPr lang="en-US" dirty="0" smtClean="0"/>
            <a:t>1.4 </a:t>
          </a:r>
        </a:p>
        <a:p>
          <a:r>
            <a:rPr lang="en-US" dirty="0" smtClean="0"/>
            <a:t>Develop “To-Be”</a:t>
          </a:r>
          <a:endParaRPr lang="en-US" dirty="0"/>
        </a:p>
      </dgm:t>
    </dgm:pt>
    <dgm:pt modelId="{8E243BD7-4896-46B6-B000-24708A2C65DA}" type="parTrans" cxnId="{1200E72F-D216-48F3-8D08-826894900FAB}">
      <dgm:prSet/>
      <dgm:spPr/>
      <dgm:t>
        <a:bodyPr/>
        <a:lstStyle/>
        <a:p>
          <a:endParaRPr lang="en-US"/>
        </a:p>
      </dgm:t>
    </dgm:pt>
    <dgm:pt modelId="{A2AC42A1-25E6-4FEC-A405-D3048141A371}" type="sibTrans" cxnId="{1200E72F-D216-48F3-8D08-826894900FAB}">
      <dgm:prSet/>
      <dgm:spPr/>
      <dgm:t>
        <a:bodyPr/>
        <a:lstStyle/>
        <a:p>
          <a:endParaRPr lang="en-US"/>
        </a:p>
      </dgm:t>
    </dgm:pt>
    <dgm:pt modelId="{0B2F9F34-1FFB-41B7-9D1C-D7A9DB4002F2}">
      <dgm:prSet phldrT="[Text]"/>
      <dgm:spPr/>
      <dgm:t>
        <a:bodyPr/>
        <a:lstStyle/>
        <a:p>
          <a:r>
            <a:rPr lang="en-US" dirty="0" smtClean="0"/>
            <a:t>1.5 </a:t>
          </a:r>
        </a:p>
        <a:p>
          <a:r>
            <a:rPr lang="en-US" dirty="0" smtClean="0"/>
            <a:t>Close</a:t>
          </a:r>
          <a:endParaRPr lang="en-US" dirty="0"/>
        </a:p>
      </dgm:t>
    </dgm:pt>
    <dgm:pt modelId="{BF622672-467F-40C4-9600-E6FD9C5E3A20}" type="parTrans" cxnId="{BCD24F8C-5CE5-46CE-90D3-79DDD4C998FC}">
      <dgm:prSet/>
      <dgm:spPr/>
      <dgm:t>
        <a:bodyPr/>
        <a:lstStyle/>
        <a:p>
          <a:endParaRPr lang="en-US"/>
        </a:p>
      </dgm:t>
    </dgm:pt>
    <dgm:pt modelId="{10915E45-947D-4E72-B20E-570613CEAE1C}" type="sibTrans" cxnId="{BCD24F8C-5CE5-46CE-90D3-79DDD4C998FC}">
      <dgm:prSet/>
      <dgm:spPr/>
      <dgm:t>
        <a:bodyPr/>
        <a:lstStyle/>
        <a:p>
          <a:endParaRPr lang="en-US"/>
        </a:p>
      </dgm:t>
    </dgm:pt>
    <dgm:pt modelId="{B7C24103-3AFD-4736-B957-85E333802BD9}">
      <dgm:prSet phldrT="[Text]"/>
      <dgm:spPr/>
      <dgm:t>
        <a:bodyPr/>
        <a:lstStyle/>
        <a:p>
          <a:r>
            <a:rPr lang="en-US" dirty="0" smtClean="0"/>
            <a:t>1.1.1 </a:t>
          </a:r>
        </a:p>
        <a:p>
          <a:r>
            <a:rPr lang="en-US" dirty="0" smtClean="0"/>
            <a:t>Challenge definition</a:t>
          </a:r>
          <a:endParaRPr lang="en-US" dirty="0"/>
        </a:p>
      </dgm:t>
    </dgm:pt>
    <dgm:pt modelId="{97238A87-10D5-4530-81C9-143128786920}" type="parTrans" cxnId="{049F7E41-E201-422F-8FA9-B59AD0786FFA}">
      <dgm:prSet/>
      <dgm:spPr/>
      <dgm:t>
        <a:bodyPr/>
        <a:lstStyle/>
        <a:p>
          <a:endParaRPr lang="en-US"/>
        </a:p>
      </dgm:t>
    </dgm:pt>
    <dgm:pt modelId="{E4721C22-39F0-4E4F-AFCA-03626C7D035B}" type="sibTrans" cxnId="{049F7E41-E201-422F-8FA9-B59AD0786FFA}">
      <dgm:prSet/>
      <dgm:spPr/>
      <dgm:t>
        <a:bodyPr/>
        <a:lstStyle/>
        <a:p>
          <a:endParaRPr lang="en-US"/>
        </a:p>
      </dgm:t>
    </dgm:pt>
    <dgm:pt modelId="{C8183F6D-E4A4-4DF6-8EDF-22B2842C3195}">
      <dgm:prSet phldrT="[Text]"/>
      <dgm:spPr/>
      <dgm:t>
        <a:bodyPr/>
        <a:lstStyle/>
        <a:p>
          <a:r>
            <a:rPr lang="en-US" dirty="0" smtClean="0"/>
            <a:t>1.1.13 </a:t>
          </a:r>
        </a:p>
        <a:p>
          <a:r>
            <a:rPr lang="en-US" dirty="0" smtClean="0"/>
            <a:t>Future state</a:t>
          </a:r>
          <a:endParaRPr lang="en-US" dirty="0"/>
        </a:p>
      </dgm:t>
    </dgm:pt>
    <dgm:pt modelId="{4662E60B-FCD1-4612-BD8C-4B0A8AFFF144}" type="parTrans" cxnId="{81ABD4B2-CF7E-4A63-A550-B74B1DA55162}">
      <dgm:prSet/>
      <dgm:spPr/>
      <dgm:t>
        <a:bodyPr/>
        <a:lstStyle/>
        <a:p>
          <a:endParaRPr lang="en-US"/>
        </a:p>
      </dgm:t>
    </dgm:pt>
    <dgm:pt modelId="{13EC74FB-81D5-44C9-ACE9-624A56E1CB65}" type="sibTrans" cxnId="{81ABD4B2-CF7E-4A63-A550-B74B1DA55162}">
      <dgm:prSet/>
      <dgm:spPr/>
      <dgm:t>
        <a:bodyPr/>
        <a:lstStyle/>
        <a:p>
          <a:endParaRPr lang="en-US"/>
        </a:p>
      </dgm:t>
    </dgm:pt>
    <dgm:pt modelId="{6C200DA4-490B-4CC0-8561-EFA53A5BD31C}">
      <dgm:prSet phldrT="[Text]"/>
      <dgm:spPr/>
      <dgm:t>
        <a:bodyPr/>
        <a:lstStyle/>
        <a:p>
          <a:r>
            <a:rPr lang="en-US" dirty="0" smtClean="0"/>
            <a:t>1.1.3 </a:t>
          </a:r>
        </a:p>
        <a:p>
          <a:r>
            <a:rPr lang="en-US" dirty="0" smtClean="0"/>
            <a:t>Project charter</a:t>
          </a:r>
          <a:endParaRPr lang="en-US" dirty="0"/>
        </a:p>
      </dgm:t>
    </dgm:pt>
    <dgm:pt modelId="{08B61E36-FCA6-42FC-8804-A85134EE6B03}" type="parTrans" cxnId="{1AA64934-B60E-4DA4-878C-0FD0896910E3}">
      <dgm:prSet/>
      <dgm:spPr/>
      <dgm:t>
        <a:bodyPr/>
        <a:lstStyle/>
        <a:p>
          <a:endParaRPr lang="en-US"/>
        </a:p>
      </dgm:t>
    </dgm:pt>
    <dgm:pt modelId="{625E7C10-D239-4D41-90DC-48559BB75383}" type="sibTrans" cxnId="{1AA64934-B60E-4DA4-878C-0FD0896910E3}">
      <dgm:prSet/>
      <dgm:spPr/>
      <dgm:t>
        <a:bodyPr/>
        <a:lstStyle/>
        <a:p>
          <a:endParaRPr lang="en-US"/>
        </a:p>
      </dgm:t>
    </dgm:pt>
    <dgm:pt modelId="{B680AC6D-717D-4E53-BD54-D88080D1FBDE}">
      <dgm:prSet phldrT="[Text]"/>
      <dgm:spPr/>
      <dgm:t>
        <a:bodyPr/>
        <a:lstStyle/>
        <a:p>
          <a:r>
            <a:rPr lang="en-US" dirty="0" smtClean="0"/>
            <a:t>1.2.1</a:t>
          </a:r>
        </a:p>
        <a:p>
          <a:r>
            <a:rPr lang="en-US" dirty="0" smtClean="0"/>
            <a:t> Project team</a:t>
          </a:r>
          <a:endParaRPr lang="en-US" dirty="0"/>
        </a:p>
      </dgm:t>
    </dgm:pt>
    <dgm:pt modelId="{4C521059-A5C4-48A2-9BE3-AA116B92CE02}" type="parTrans" cxnId="{236CBDAB-7850-43BF-B0BF-E84909C7CF72}">
      <dgm:prSet/>
      <dgm:spPr/>
      <dgm:t>
        <a:bodyPr/>
        <a:lstStyle/>
        <a:p>
          <a:endParaRPr lang="en-US"/>
        </a:p>
      </dgm:t>
    </dgm:pt>
    <dgm:pt modelId="{463AC930-B02F-4F3E-BBB7-0352EA2372EC}" type="sibTrans" cxnId="{236CBDAB-7850-43BF-B0BF-E84909C7CF72}">
      <dgm:prSet/>
      <dgm:spPr/>
      <dgm:t>
        <a:bodyPr/>
        <a:lstStyle/>
        <a:p>
          <a:endParaRPr lang="en-US"/>
        </a:p>
      </dgm:t>
    </dgm:pt>
    <dgm:pt modelId="{63AA9AEE-B5FA-4718-A183-ABD52AF8740E}">
      <dgm:prSet phldrT="[Text]"/>
      <dgm:spPr/>
      <dgm:t>
        <a:bodyPr/>
        <a:lstStyle/>
        <a:p>
          <a:r>
            <a:rPr lang="en-US" dirty="0" smtClean="0"/>
            <a:t>1.2.2</a:t>
          </a:r>
        </a:p>
        <a:p>
          <a:r>
            <a:rPr lang="en-US" dirty="0" smtClean="0"/>
            <a:t> Project plan</a:t>
          </a:r>
          <a:endParaRPr lang="en-US" dirty="0"/>
        </a:p>
      </dgm:t>
    </dgm:pt>
    <dgm:pt modelId="{06DCA3E1-5974-4D5D-88FE-F8FAD8DD54E7}" type="parTrans" cxnId="{E6C48D58-8AD8-4817-B2A1-886136FEE333}">
      <dgm:prSet/>
      <dgm:spPr/>
      <dgm:t>
        <a:bodyPr/>
        <a:lstStyle/>
        <a:p>
          <a:endParaRPr lang="en-US"/>
        </a:p>
      </dgm:t>
    </dgm:pt>
    <dgm:pt modelId="{ABD42F78-AF80-4957-A0A4-7C6A7AB61932}" type="sibTrans" cxnId="{E6C48D58-8AD8-4817-B2A1-886136FEE333}">
      <dgm:prSet/>
      <dgm:spPr/>
      <dgm:t>
        <a:bodyPr/>
        <a:lstStyle/>
        <a:p>
          <a:endParaRPr lang="en-US"/>
        </a:p>
      </dgm:t>
    </dgm:pt>
    <dgm:pt modelId="{A74125F6-5387-4631-A23F-A4F20921E6DB}">
      <dgm:prSet phldrT="[Text]"/>
      <dgm:spPr/>
      <dgm:t>
        <a:bodyPr/>
        <a:lstStyle/>
        <a:p>
          <a:r>
            <a:rPr lang="en-US" dirty="0" smtClean="0"/>
            <a:t>1.2.2.1 </a:t>
          </a:r>
        </a:p>
        <a:p>
          <a:r>
            <a:rPr lang="en-US" dirty="0" smtClean="0"/>
            <a:t>Schedule</a:t>
          </a:r>
          <a:endParaRPr lang="en-US" dirty="0"/>
        </a:p>
      </dgm:t>
    </dgm:pt>
    <dgm:pt modelId="{0C5BFCE2-F8E6-4F18-932E-D2742AB2C2FE}" type="parTrans" cxnId="{CF9CDB0F-EE98-4324-A66E-78CCB6E1004A}">
      <dgm:prSet/>
      <dgm:spPr/>
      <dgm:t>
        <a:bodyPr/>
        <a:lstStyle/>
        <a:p>
          <a:endParaRPr lang="en-US"/>
        </a:p>
      </dgm:t>
    </dgm:pt>
    <dgm:pt modelId="{21BAC387-39D6-47AC-9ED0-01BF14E1770F}" type="sibTrans" cxnId="{CF9CDB0F-EE98-4324-A66E-78CCB6E1004A}">
      <dgm:prSet/>
      <dgm:spPr/>
      <dgm:t>
        <a:bodyPr/>
        <a:lstStyle/>
        <a:p>
          <a:endParaRPr lang="en-US"/>
        </a:p>
      </dgm:t>
    </dgm:pt>
    <dgm:pt modelId="{3B1464FA-E349-452B-BEEC-5B77F10495B2}">
      <dgm:prSet phldrT="[Text]"/>
      <dgm:spPr/>
      <dgm:t>
        <a:bodyPr/>
        <a:lstStyle/>
        <a:p>
          <a:r>
            <a:rPr lang="en-US" dirty="0" smtClean="0"/>
            <a:t>1.2.2.2 Communications plan</a:t>
          </a:r>
          <a:endParaRPr lang="en-US" dirty="0"/>
        </a:p>
      </dgm:t>
    </dgm:pt>
    <dgm:pt modelId="{40E0A0D4-DDC0-4CF6-959B-94AE79975055}" type="parTrans" cxnId="{723022CE-8141-49BE-BED0-6F4346D403BE}">
      <dgm:prSet/>
      <dgm:spPr/>
      <dgm:t>
        <a:bodyPr/>
        <a:lstStyle/>
        <a:p>
          <a:endParaRPr lang="en-US"/>
        </a:p>
      </dgm:t>
    </dgm:pt>
    <dgm:pt modelId="{5C6187EE-7DE5-441F-900F-2C3B8E712164}" type="sibTrans" cxnId="{723022CE-8141-49BE-BED0-6F4346D403BE}">
      <dgm:prSet/>
      <dgm:spPr/>
      <dgm:t>
        <a:bodyPr/>
        <a:lstStyle/>
        <a:p>
          <a:endParaRPr lang="en-US"/>
        </a:p>
      </dgm:t>
    </dgm:pt>
    <dgm:pt modelId="{6C0A2BEF-30DA-43DA-AD8F-B714DCA5C3B9}">
      <dgm:prSet phldrT="[Text]"/>
      <dgm:spPr/>
      <dgm:t>
        <a:bodyPr/>
        <a:lstStyle/>
        <a:p>
          <a:r>
            <a:rPr lang="en-US" dirty="0" smtClean="0"/>
            <a:t>1.3. 1</a:t>
          </a:r>
        </a:p>
        <a:p>
          <a:r>
            <a:rPr lang="en-US" dirty="0" smtClean="0"/>
            <a:t>Discover</a:t>
          </a:r>
          <a:endParaRPr lang="en-US" dirty="0"/>
        </a:p>
      </dgm:t>
    </dgm:pt>
    <dgm:pt modelId="{4A202DB7-7AC0-40B0-A815-9AA4195AE964}" type="parTrans" cxnId="{AAC29FCD-DD82-44B1-BE49-1283632209A6}">
      <dgm:prSet/>
      <dgm:spPr/>
      <dgm:t>
        <a:bodyPr/>
        <a:lstStyle/>
        <a:p>
          <a:endParaRPr lang="en-US"/>
        </a:p>
      </dgm:t>
    </dgm:pt>
    <dgm:pt modelId="{30102864-DF66-4E39-86D9-565D7DB72A28}" type="sibTrans" cxnId="{AAC29FCD-DD82-44B1-BE49-1283632209A6}">
      <dgm:prSet/>
      <dgm:spPr/>
      <dgm:t>
        <a:bodyPr/>
        <a:lstStyle/>
        <a:p>
          <a:endParaRPr lang="en-US"/>
        </a:p>
      </dgm:t>
    </dgm:pt>
    <dgm:pt modelId="{6D21B9DC-A304-4F16-87CF-38914CEB6AF6}">
      <dgm:prSet phldrT="[Text]"/>
      <dgm:spPr/>
      <dgm:t>
        <a:bodyPr/>
        <a:lstStyle/>
        <a:p>
          <a:r>
            <a:rPr lang="en-US" dirty="0" smtClean="0"/>
            <a:t>1.4.1 </a:t>
          </a:r>
        </a:p>
        <a:p>
          <a:r>
            <a:rPr lang="en-US" dirty="0" smtClean="0"/>
            <a:t>Finalize future state objectives</a:t>
          </a:r>
          <a:endParaRPr lang="en-US" dirty="0"/>
        </a:p>
      </dgm:t>
    </dgm:pt>
    <dgm:pt modelId="{A715FB50-8955-4E74-8E93-5E45AE589D34}" type="parTrans" cxnId="{7593F76B-B9E1-4500-B5B3-0D316B09FA36}">
      <dgm:prSet/>
      <dgm:spPr/>
      <dgm:t>
        <a:bodyPr/>
        <a:lstStyle/>
        <a:p>
          <a:endParaRPr lang="en-US"/>
        </a:p>
      </dgm:t>
    </dgm:pt>
    <dgm:pt modelId="{D9DB776D-92B4-4912-8CCB-ECE5C09ABB9B}" type="sibTrans" cxnId="{7593F76B-B9E1-4500-B5B3-0D316B09FA36}">
      <dgm:prSet/>
      <dgm:spPr/>
      <dgm:t>
        <a:bodyPr/>
        <a:lstStyle/>
        <a:p>
          <a:endParaRPr lang="en-US"/>
        </a:p>
      </dgm:t>
    </dgm:pt>
    <dgm:pt modelId="{1604B6B7-6AD6-4D9E-B6DE-AE7A1DE476F3}">
      <dgm:prSet phldrT="[Text]"/>
      <dgm:spPr/>
      <dgm:t>
        <a:bodyPr/>
        <a:lstStyle/>
        <a:p>
          <a:r>
            <a:rPr lang="en-US" dirty="0" smtClean="0"/>
            <a:t>1.4.2 </a:t>
          </a:r>
        </a:p>
        <a:p>
          <a:r>
            <a:rPr lang="en-US" dirty="0" smtClean="0"/>
            <a:t>Brainstorm</a:t>
          </a:r>
          <a:endParaRPr lang="en-US" dirty="0"/>
        </a:p>
      </dgm:t>
    </dgm:pt>
    <dgm:pt modelId="{DF0628BD-4F4E-4B15-A138-2A0BE3C17E25}" type="parTrans" cxnId="{AB0A8C75-EA09-4151-BB2E-35BACDDFAF56}">
      <dgm:prSet/>
      <dgm:spPr/>
      <dgm:t>
        <a:bodyPr/>
        <a:lstStyle/>
        <a:p>
          <a:endParaRPr lang="en-US"/>
        </a:p>
      </dgm:t>
    </dgm:pt>
    <dgm:pt modelId="{E7535662-39CB-479D-B3D6-E4D6174FB1A9}" type="sibTrans" cxnId="{AB0A8C75-EA09-4151-BB2E-35BACDDFAF56}">
      <dgm:prSet/>
      <dgm:spPr/>
      <dgm:t>
        <a:bodyPr/>
        <a:lstStyle/>
        <a:p>
          <a:endParaRPr lang="en-US"/>
        </a:p>
      </dgm:t>
    </dgm:pt>
    <dgm:pt modelId="{4CAC7BE9-9D88-4003-AE09-B4F0F360D0EE}">
      <dgm:prSet phldrT="[Text]"/>
      <dgm:spPr/>
      <dgm:t>
        <a:bodyPr/>
        <a:lstStyle/>
        <a:p>
          <a:r>
            <a:rPr lang="en-US" dirty="0" smtClean="0"/>
            <a:t>1.4.3.3 </a:t>
          </a:r>
        </a:p>
        <a:p>
          <a:r>
            <a:rPr lang="en-US" dirty="0" smtClean="0"/>
            <a:t>OCM Plan</a:t>
          </a:r>
          <a:endParaRPr lang="en-US" dirty="0"/>
        </a:p>
      </dgm:t>
    </dgm:pt>
    <dgm:pt modelId="{6613087B-15A5-4FEB-A9A4-07365078D40A}" type="parTrans" cxnId="{81E1300A-9D28-47A5-B546-15855F70AE99}">
      <dgm:prSet/>
      <dgm:spPr/>
      <dgm:t>
        <a:bodyPr/>
        <a:lstStyle/>
        <a:p>
          <a:endParaRPr lang="en-US"/>
        </a:p>
      </dgm:t>
    </dgm:pt>
    <dgm:pt modelId="{A8837956-6F92-4296-A78D-B9BAC1B62D51}" type="sibTrans" cxnId="{81E1300A-9D28-47A5-B546-15855F70AE99}">
      <dgm:prSet/>
      <dgm:spPr/>
      <dgm:t>
        <a:bodyPr/>
        <a:lstStyle/>
        <a:p>
          <a:endParaRPr lang="en-US"/>
        </a:p>
      </dgm:t>
    </dgm:pt>
    <dgm:pt modelId="{EF70A3F1-0D3E-47A7-87B7-CF2BE44C7F5D}">
      <dgm:prSet phldrT="[Text]"/>
      <dgm:spPr/>
      <dgm:t>
        <a:bodyPr/>
        <a:lstStyle/>
        <a:p>
          <a:r>
            <a:rPr lang="en-US" dirty="0" smtClean="0"/>
            <a:t>1.5.1 </a:t>
          </a:r>
        </a:p>
        <a:p>
          <a:r>
            <a:rPr lang="en-US" dirty="0" smtClean="0"/>
            <a:t>Present and validate recommendation</a:t>
          </a:r>
          <a:endParaRPr lang="en-US" dirty="0"/>
        </a:p>
      </dgm:t>
    </dgm:pt>
    <dgm:pt modelId="{7C03F64C-9503-4350-A871-04C3F95BC169}" type="parTrans" cxnId="{E1A9D3E3-A8AC-4787-B0D2-EDFBC5B5C6F1}">
      <dgm:prSet/>
      <dgm:spPr/>
      <dgm:t>
        <a:bodyPr/>
        <a:lstStyle/>
        <a:p>
          <a:endParaRPr lang="en-US"/>
        </a:p>
      </dgm:t>
    </dgm:pt>
    <dgm:pt modelId="{C7BEE5E5-1509-495E-8013-163DDB4C35ED}" type="sibTrans" cxnId="{E1A9D3E3-A8AC-4787-B0D2-EDFBC5B5C6F1}">
      <dgm:prSet/>
      <dgm:spPr/>
      <dgm:t>
        <a:bodyPr/>
        <a:lstStyle/>
        <a:p>
          <a:endParaRPr lang="en-US"/>
        </a:p>
      </dgm:t>
    </dgm:pt>
    <dgm:pt modelId="{867319EA-8BF5-4704-9344-5D0118E38697}">
      <dgm:prSet phldrT="[Text]"/>
      <dgm:spPr/>
      <dgm:t>
        <a:bodyPr/>
        <a:lstStyle/>
        <a:p>
          <a:r>
            <a:rPr lang="en-US" dirty="0" smtClean="0"/>
            <a:t>1.5.2 </a:t>
          </a:r>
        </a:p>
        <a:p>
          <a:r>
            <a:rPr lang="en-US" dirty="0" smtClean="0"/>
            <a:t>Transition to implementation team</a:t>
          </a:r>
          <a:endParaRPr lang="en-US" dirty="0"/>
        </a:p>
      </dgm:t>
    </dgm:pt>
    <dgm:pt modelId="{AB3B7F71-FD8E-4675-9593-29EEFBF6E7D1}" type="parTrans" cxnId="{B618370C-FCF6-40F1-AD5A-E8784878366A}">
      <dgm:prSet/>
      <dgm:spPr/>
      <dgm:t>
        <a:bodyPr/>
        <a:lstStyle/>
        <a:p>
          <a:endParaRPr lang="en-US"/>
        </a:p>
      </dgm:t>
    </dgm:pt>
    <dgm:pt modelId="{D43766C9-72CA-4A77-A2E1-6E00DC020CE9}" type="sibTrans" cxnId="{B618370C-FCF6-40F1-AD5A-E8784878366A}">
      <dgm:prSet/>
      <dgm:spPr/>
      <dgm:t>
        <a:bodyPr/>
        <a:lstStyle/>
        <a:p>
          <a:endParaRPr lang="en-US"/>
        </a:p>
      </dgm:t>
    </dgm:pt>
    <dgm:pt modelId="{A0F788D0-BFD3-4E72-8557-838213B4917E}">
      <dgm:prSet phldrT="[Text]"/>
      <dgm:spPr/>
      <dgm:t>
        <a:bodyPr/>
        <a:lstStyle/>
        <a:p>
          <a:r>
            <a:rPr lang="en-US" dirty="0" smtClean="0"/>
            <a:t>1.1.1.1 </a:t>
          </a:r>
        </a:p>
        <a:p>
          <a:r>
            <a:rPr lang="en-US" dirty="0" smtClean="0"/>
            <a:t>Define problem</a:t>
          </a:r>
          <a:endParaRPr lang="en-US" dirty="0"/>
        </a:p>
      </dgm:t>
    </dgm:pt>
    <dgm:pt modelId="{AE86FEAB-F9F9-4562-9FF8-D80D27CF7ECE}" type="parTrans" cxnId="{84C2D51C-4124-4062-9C96-38F36839B6EE}">
      <dgm:prSet/>
      <dgm:spPr/>
      <dgm:t>
        <a:bodyPr/>
        <a:lstStyle/>
        <a:p>
          <a:endParaRPr lang="en-US"/>
        </a:p>
      </dgm:t>
    </dgm:pt>
    <dgm:pt modelId="{34471561-FD0F-41E1-909F-B53D60664255}" type="sibTrans" cxnId="{84C2D51C-4124-4062-9C96-38F36839B6EE}">
      <dgm:prSet/>
      <dgm:spPr/>
      <dgm:t>
        <a:bodyPr/>
        <a:lstStyle/>
        <a:p>
          <a:endParaRPr lang="en-US"/>
        </a:p>
      </dgm:t>
    </dgm:pt>
    <dgm:pt modelId="{04A7ADAE-D9D3-4005-BF09-C524A3F11B03}">
      <dgm:prSet phldrT="[Text]"/>
      <dgm:spPr/>
      <dgm:t>
        <a:bodyPr/>
        <a:lstStyle/>
        <a:p>
          <a:r>
            <a:rPr lang="en-US" dirty="0" smtClean="0"/>
            <a:t>1.1.1.2 </a:t>
          </a:r>
        </a:p>
        <a:p>
          <a:r>
            <a:rPr lang="en-US" dirty="0" smtClean="0"/>
            <a:t>Scope problem</a:t>
          </a:r>
          <a:endParaRPr lang="en-US" dirty="0"/>
        </a:p>
      </dgm:t>
    </dgm:pt>
    <dgm:pt modelId="{43F7D9F8-DB5F-4925-86C2-A037F99AD142}" type="parTrans" cxnId="{6E859651-AF89-49CA-AF38-C629E6FEFF57}">
      <dgm:prSet/>
      <dgm:spPr/>
      <dgm:t>
        <a:bodyPr/>
        <a:lstStyle/>
        <a:p>
          <a:endParaRPr lang="en-US"/>
        </a:p>
      </dgm:t>
    </dgm:pt>
    <dgm:pt modelId="{2F3D9FCD-46A5-4B9D-B2F8-417CDCCE7057}" type="sibTrans" cxnId="{6E859651-AF89-49CA-AF38-C629E6FEFF57}">
      <dgm:prSet/>
      <dgm:spPr/>
      <dgm:t>
        <a:bodyPr/>
        <a:lstStyle/>
        <a:p>
          <a:endParaRPr lang="en-US"/>
        </a:p>
      </dgm:t>
    </dgm:pt>
    <dgm:pt modelId="{5ABD9E9B-48BD-424B-AE98-27FB21EF780C}">
      <dgm:prSet phldrT="[Text]"/>
      <dgm:spPr/>
      <dgm:t>
        <a:bodyPr/>
        <a:lstStyle/>
        <a:p>
          <a:r>
            <a:rPr lang="en-US" dirty="0" smtClean="0"/>
            <a:t>1.1.2</a:t>
          </a:r>
        </a:p>
        <a:p>
          <a:r>
            <a:rPr lang="en-US" dirty="0" smtClean="0"/>
            <a:t> Kickoff</a:t>
          </a:r>
          <a:endParaRPr lang="en-US" dirty="0"/>
        </a:p>
      </dgm:t>
    </dgm:pt>
    <dgm:pt modelId="{42EAD801-370A-4D44-B33C-ED620574507E}" type="parTrans" cxnId="{4ECA4372-135C-45C1-9711-6BC482E8B2C9}">
      <dgm:prSet/>
      <dgm:spPr/>
      <dgm:t>
        <a:bodyPr/>
        <a:lstStyle/>
        <a:p>
          <a:endParaRPr lang="en-US"/>
        </a:p>
      </dgm:t>
    </dgm:pt>
    <dgm:pt modelId="{0C97CEBA-D6ED-4270-8742-40AF8EF4C051}" type="sibTrans" cxnId="{4ECA4372-135C-45C1-9711-6BC482E8B2C9}">
      <dgm:prSet/>
      <dgm:spPr/>
      <dgm:t>
        <a:bodyPr/>
        <a:lstStyle/>
        <a:p>
          <a:endParaRPr lang="en-US"/>
        </a:p>
      </dgm:t>
    </dgm:pt>
    <dgm:pt modelId="{C00D516C-B04C-4579-B240-E705995DCF1D}">
      <dgm:prSet phldrT="[Text]"/>
      <dgm:spPr/>
      <dgm:t>
        <a:bodyPr/>
        <a:lstStyle/>
        <a:p>
          <a:r>
            <a:rPr lang="en-US" dirty="0" smtClean="0"/>
            <a:t>1.1.2.1 </a:t>
          </a:r>
        </a:p>
        <a:p>
          <a:r>
            <a:rPr lang="en-US" dirty="0" smtClean="0"/>
            <a:t>Identify Champion</a:t>
          </a:r>
          <a:endParaRPr lang="en-US" dirty="0"/>
        </a:p>
      </dgm:t>
    </dgm:pt>
    <dgm:pt modelId="{E3AF8E51-6CAA-4CBA-A17F-C87A4C1B516B}" type="parTrans" cxnId="{86AD5678-0FBF-4404-A1EB-CBE4A8884903}">
      <dgm:prSet/>
      <dgm:spPr/>
      <dgm:t>
        <a:bodyPr/>
        <a:lstStyle/>
        <a:p>
          <a:endParaRPr lang="en-US"/>
        </a:p>
      </dgm:t>
    </dgm:pt>
    <dgm:pt modelId="{69776AD1-30F9-4B27-8741-6F070293189F}" type="sibTrans" cxnId="{86AD5678-0FBF-4404-A1EB-CBE4A8884903}">
      <dgm:prSet/>
      <dgm:spPr/>
      <dgm:t>
        <a:bodyPr/>
        <a:lstStyle/>
        <a:p>
          <a:endParaRPr lang="en-US"/>
        </a:p>
      </dgm:t>
    </dgm:pt>
    <dgm:pt modelId="{63D1B3A2-A918-440C-98DC-DD6061D09B90}">
      <dgm:prSet phldrT="[Text]"/>
      <dgm:spPr/>
      <dgm:t>
        <a:bodyPr/>
        <a:lstStyle/>
        <a:p>
          <a:r>
            <a:rPr lang="en-US" dirty="0" smtClean="0"/>
            <a:t>1.1.2.2 </a:t>
          </a:r>
        </a:p>
        <a:p>
          <a:r>
            <a:rPr lang="en-US" dirty="0" smtClean="0"/>
            <a:t>Identify Key stakeholders</a:t>
          </a:r>
          <a:endParaRPr lang="en-US" dirty="0"/>
        </a:p>
      </dgm:t>
    </dgm:pt>
    <dgm:pt modelId="{A2373E8D-435C-4E86-A6E9-56E80F4DC4EA}" type="parTrans" cxnId="{01E82ADB-18D2-4FE6-853C-D795542D5250}">
      <dgm:prSet/>
      <dgm:spPr/>
      <dgm:t>
        <a:bodyPr/>
        <a:lstStyle/>
        <a:p>
          <a:endParaRPr lang="en-US"/>
        </a:p>
      </dgm:t>
    </dgm:pt>
    <dgm:pt modelId="{8B269C6F-751C-4364-BCAB-302ECFA0BA51}" type="sibTrans" cxnId="{01E82ADB-18D2-4FE6-853C-D795542D5250}">
      <dgm:prSet/>
      <dgm:spPr/>
      <dgm:t>
        <a:bodyPr/>
        <a:lstStyle/>
        <a:p>
          <a:endParaRPr lang="en-US"/>
        </a:p>
      </dgm:t>
    </dgm:pt>
    <dgm:pt modelId="{42D1F683-34D7-479B-A55F-6DD77BB6CB94}">
      <dgm:prSet phldrT="[Text]"/>
      <dgm:spPr/>
      <dgm:t>
        <a:bodyPr/>
        <a:lstStyle/>
        <a:p>
          <a:r>
            <a:rPr lang="en-US" dirty="0" smtClean="0"/>
            <a:t>1.1.2.3 </a:t>
          </a:r>
        </a:p>
        <a:p>
          <a:r>
            <a:rPr lang="en-US" dirty="0" smtClean="0"/>
            <a:t>Validate Challenge Definition</a:t>
          </a:r>
          <a:endParaRPr lang="en-US" dirty="0"/>
        </a:p>
      </dgm:t>
    </dgm:pt>
    <dgm:pt modelId="{9D445E07-A413-4CF6-97DF-1177508DBBBC}" type="parTrans" cxnId="{FED87159-50E4-4D8C-863C-654220D8E434}">
      <dgm:prSet/>
      <dgm:spPr/>
      <dgm:t>
        <a:bodyPr/>
        <a:lstStyle/>
        <a:p>
          <a:endParaRPr lang="en-US"/>
        </a:p>
      </dgm:t>
    </dgm:pt>
    <dgm:pt modelId="{4747107C-A508-49CF-B1AC-26B66B6D9083}" type="sibTrans" cxnId="{FED87159-50E4-4D8C-863C-654220D8E434}">
      <dgm:prSet/>
      <dgm:spPr/>
      <dgm:t>
        <a:bodyPr/>
        <a:lstStyle/>
        <a:p>
          <a:endParaRPr lang="en-US"/>
        </a:p>
      </dgm:t>
    </dgm:pt>
    <dgm:pt modelId="{633428FE-43AF-4893-BA09-EDA770073ADA}">
      <dgm:prSet phldrT="[Text]"/>
      <dgm:spPr/>
      <dgm:t>
        <a:bodyPr/>
        <a:lstStyle/>
        <a:p>
          <a:r>
            <a:rPr lang="en-US" dirty="0" smtClean="0"/>
            <a:t>1.3.3 </a:t>
          </a:r>
        </a:p>
        <a:p>
          <a:r>
            <a:rPr lang="en-US" dirty="0" smtClean="0"/>
            <a:t>Validate</a:t>
          </a:r>
          <a:endParaRPr lang="en-US" dirty="0"/>
        </a:p>
      </dgm:t>
    </dgm:pt>
    <dgm:pt modelId="{067982D8-5214-44A9-926B-6811A691FA87}" type="parTrans" cxnId="{66D8B532-5D8B-4FB3-98A5-A9867B5D28B6}">
      <dgm:prSet/>
      <dgm:spPr/>
      <dgm:t>
        <a:bodyPr/>
        <a:lstStyle/>
        <a:p>
          <a:endParaRPr lang="en-US"/>
        </a:p>
      </dgm:t>
    </dgm:pt>
    <dgm:pt modelId="{2AB1FCCE-A163-4476-9D23-56836F48FCDF}" type="sibTrans" cxnId="{66D8B532-5D8B-4FB3-98A5-A9867B5D28B6}">
      <dgm:prSet/>
      <dgm:spPr/>
      <dgm:t>
        <a:bodyPr/>
        <a:lstStyle/>
        <a:p>
          <a:endParaRPr lang="en-US"/>
        </a:p>
      </dgm:t>
    </dgm:pt>
    <dgm:pt modelId="{E98D3AC8-4F0B-41B7-AB3F-322F83FFA32D}">
      <dgm:prSet phldrT="[Text]"/>
      <dgm:spPr/>
      <dgm:t>
        <a:bodyPr/>
        <a:lstStyle/>
        <a:p>
          <a:r>
            <a:rPr lang="en-US" dirty="0" smtClean="0"/>
            <a:t>1.3.1.1 </a:t>
          </a:r>
        </a:p>
        <a:p>
          <a:r>
            <a:rPr lang="en-US" dirty="0" smtClean="0"/>
            <a:t>Interview Stakeholders and SME(s)</a:t>
          </a:r>
          <a:endParaRPr lang="en-US" dirty="0"/>
        </a:p>
      </dgm:t>
    </dgm:pt>
    <dgm:pt modelId="{C76A65DF-DECD-4E18-8F1F-399EFC8DED3A}" type="parTrans" cxnId="{FD103A06-EC88-468A-9E27-8BD998359295}">
      <dgm:prSet/>
      <dgm:spPr/>
      <dgm:t>
        <a:bodyPr/>
        <a:lstStyle/>
        <a:p>
          <a:endParaRPr lang="en-US"/>
        </a:p>
      </dgm:t>
    </dgm:pt>
    <dgm:pt modelId="{1C56D2FA-1D23-41BE-B9C2-735953291F10}" type="sibTrans" cxnId="{FD103A06-EC88-468A-9E27-8BD998359295}">
      <dgm:prSet/>
      <dgm:spPr/>
      <dgm:t>
        <a:bodyPr/>
        <a:lstStyle/>
        <a:p>
          <a:endParaRPr lang="en-US"/>
        </a:p>
      </dgm:t>
    </dgm:pt>
    <dgm:pt modelId="{FF3E5CDA-DC15-4B14-86AF-C87301857394}">
      <dgm:prSet phldrT="[Text]"/>
      <dgm:spPr/>
      <dgm:t>
        <a:bodyPr/>
        <a:lstStyle/>
        <a:p>
          <a:r>
            <a:rPr lang="en-US" dirty="0" smtClean="0"/>
            <a:t>1.3.1.2</a:t>
          </a:r>
        </a:p>
        <a:p>
          <a:r>
            <a:rPr lang="en-US" dirty="0" smtClean="0"/>
            <a:t> Research LRPs</a:t>
          </a:r>
          <a:endParaRPr lang="en-US" dirty="0"/>
        </a:p>
      </dgm:t>
    </dgm:pt>
    <dgm:pt modelId="{E357DE1C-362D-4B6B-AC9D-AA130696AC7A}" type="parTrans" cxnId="{F95DB53A-5720-4545-8CC4-3B859D174582}">
      <dgm:prSet/>
      <dgm:spPr/>
      <dgm:t>
        <a:bodyPr/>
        <a:lstStyle/>
        <a:p>
          <a:endParaRPr lang="en-US"/>
        </a:p>
      </dgm:t>
    </dgm:pt>
    <dgm:pt modelId="{50054EA0-F68D-46B4-803B-AF188BB7DE67}" type="sibTrans" cxnId="{F95DB53A-5720-4545-8CC4-3B859D174582}">
      <dgm:prSet/>
      <dgm:spPr/>
      <dgm:t>
        <a:bodyPr/>
        <a:lstStyle/>
        <a:p>
          <a:endParaRPr lang="en-US"/>
        </a:p>
      </dgm:t>
    </dgm:pt>
    <dgm:pt modelId="{D24BAE68-3C50-402B-9740-F0666E29FF7A}">
      <dgm:prSet phldrT="[Text]"/>
      <dgm:spPr/>
      <dgm:t>
        <a:bodyPr/>
        <a:lstStyle/>
        <a:p>
          <a:r>
            <a:rPr lang="en-US" dirty="0" smtClean="0"/>
            <a:t>1.3.1.3</a:t>
          </a:r>
        </a:p>
        <a:p>
          <a:r>
            <a:rPr lang="en-US" dirty="0" smtClean="0"/>
            <a:t> Review enabling technologies</a:t>
          </a:r>
          <a:endParaRPr lang="en-US" dirty="0"/>
        </a:p>
      </dgm:t>
    </dgm:pt>
    <dgm:pt modelId="{6D387D73-3CC3-42F9-A687-060F40C2AC44}" type="parTrans" cxnId="{BD97DFD2-AAE9-4A2E-80A9-80894695DDFA}">
      <dgm:prSet/>
      <dgm:spPr/>
      <dgm:t>
        <a:bodyPr/>
        <a:lstStyle/>
        <a:p>
          <a:endParaRPr lang="en-US"/>
        </a:p>
      </dgm:t>
    </dgm:pt>
    <dgm:pt modelId="{4927E0B3-C9AD-4FB1-867E-9AC02CFBFCA9}" type="sibTrans" cxnId="{BD97DFD2-AAE9-4A2E-80A9-80894695DDFA}">
      <dgm:prSet/>
      <dgm:spPr/>
      <dgm:t>
        <a:bodyPr/>
        <a:lstStyle/>
        <a:p>
          <a:endParaRPr lang="en-US"/>
        </a:p>
      </dgm:t>
    </dgm:pt>
    <dgm:pt modelId="{58E54F79-2714-40A1-B2EF-D0C8281164F7}">
      <dgm:prSet phldrT="[Text]"/>
      <dgm:spPr/>
      <dgm:t>
        <a:bodyPr/>
        <a:lstStyle/>
        <a:p>
          <a:r>
            <a:rPr lang="en-US" dirty="0" smtClean="0"/>
            <a:t>1.3.2 </a:t>
          </a:r>
        </a:p>
        <a:p>
          <a:r>
            <a:rPr lang="en-US" dirty="0" smtClean="0"/>
            <a:t>Analyze</a:t>
          </a:r>
          <a:endParaRPr lang="en-US" dirty="0"/>
        </a:p>
      </dgm:t>
    </dgm:pt>
    <dgm:pt modelId="{E0C64FBE-373E-4067-A4BF-AC2AF60399C1}" type="parTrans" cxnId="{96203FFD-E82A-4601-86A3-CFCCA3BFC265}">
      <dgm:prSet/>
      <dgm:spPr/>
      <dgm:t>
        <a:bodyPr/>
        <a:lstStyle/>
        <a:p>
          <a:endParaRPr lang="en-US"/>
        </a:p>
      </dgm:t>
    </dgm:pt>
    <dgm:pt modelId="{58056138-1FFC-4C3B-B9EB-E6A280F1C732}" type="sibTrans" cxnId="{96203FFD-E82A-4601-86A3-CFCCA3BFC265}">
      <dgm:prSet/>
      <dgm:spPr/>
      <dgm:t>
        <a:bodyPr/>
        <a:lstStyle/>
        <a:p>
          <a:endParaRPr lang="en-US"/>
        </a:p>
      </dgm:t>
    </dgm:pt>
    <dgm:pt modelId="{A4E7F7D0-BF1A-4EE1-A089-DBF17E9019D0}">
      <dgm:prSet phldrT="[Text]"/>
      <dgm:spPr/>
      <dgm:t>
        <a:bodyPr/>
        <a:lstStyle/>
        <a:p>
          <a:r>
            <a:rPr lang="en-US" dirty="0" smtClean="0"/>
            <a:t>1.3.1.4 Document/Model</a:t>
          </a:r>
          <a:endParaRPr lang="en-US" dirty="0"/>
        </a:p>
      </dgm:t>
    </dgm:pt>
    <dgm:pt modelId="{DEA457F3-7008-4442-9271-62DE918980A4}" type="parTrans" cxnId="{17635098-B6CB-4BDB-8603-BF4F980FC57E}">
      <dgm:prSet/>
      <dgm:spPr/>
      <dgm:t>
        <a:bodyPr/>
        <a:lstStyle/>
        <a:p>
          <a:endParaRPr lang="en-US"/>
        </a:p>
      </dgm:t>
    </dgm:pt>
    <dgm:pt modelId="{60F404C3-11CC-42CB-92A0-ED86D4258BCD}" type="sibTrans" cxnId="{17635098-B6CB-4BDB-8603-BF4F980FC57E}">
      <dgm:prSet/>
      <dgm:spPr/>
      <dgm:t>
        <a:bodyPr/>
        <a:lstStyle/>
        <a:p>
          <a:endParaRPr lang="en-US"/>
        </a:p>
      </dgm:t>
    </dgm:pt>
    <dgm:pt modelId="{5FA13180-4F96-4FB8-B5E5-918580140D88}">
      <dgm:prSet phldrT="[Text]"/>
      <dgm:spPr/>
      <dgm:t>
        <a:bodyPr/>
        <a:lstStyle/>
        <a:p>
          <a:r>
            <a:rPr lang="en-US" dirty="0" smtClean="0"/>
            <a:t>1.3.3.1 </a:t>
          </a:r>
        </a:p>
        <a:p>
          <a:r>
            <a:rPr lang="en-US" dirty="0" smtClean="0"/>
            <a:t>Document analysis findings</a:t>
          </a:r>
          <a:endParaRPr lang="en-US" dirty="0"/>
        </a:p>
      </dgm:t>
    </dgm:pt>
    <dgm:pt modelId="{402EEE01-3E44-49DE-AAC5-83A780BF6592}" type="parTrans" cxnId="{5D055C26-D5BB-4DB8-A43D-4829E7492410}">
      <dgm:prSet/>
      <dgm:spPr/>
      <dgm:t>
        <a:bodyPr/>
        <a:lstStyle/>
        <a:p>
          <a:endParaRPr lang="en-US"/>
        </a:p>
      </dgm:t>
    </dgm:pt>
    <dgm:pt modelId="{C66E2CD2-006E-4EBF-A4A8-59C6CEE6AB08}" type="sibTrans" cxnId="{5D055C26-D5BB-4DB8-A43D-4829E7492410}">
      <dgm:prSet/>
      <dgm:spPr/>
      <dgm:t>
        <a:bodyPr/>
        <a:lstStyle/>
        <a:p>
          <a:endParaRPr lang="en-US"/>
        </a:p>
      </dgm:t>
    </dgm:pt>
    <dgm:pt modelId="{B8581FFF-B499-4E6B-8CD3-4585B0C33FB9}">
      <dgm:prSet phldrT="[Text]"/>
      <dgm:spPr/>
      <dgm:t>
        <a:bodyPr/>
        <a:lstStyle/>
        <a:p>
          <a:r>
            <a:rPr lang="en-US" dirty="0" smtClean="0"/>
            <a:t>1.3.2.1</a:t>
          </a:r>
        </a:p>
        <a:p>
          <a:r>
            <a:rPr lang="en-US" dirty="0" smtClean="0"/>
            <a:t> Analyze People</a:t>
          </a:r>
          <a:endParaRPr lang="en-US" dirty="0"/>
        </a:p>
      </dgm:t>
    </dgm:pt>
    <dgm:pt modelId="{72A5382B-770E-4519-86A2-34EA36496FE3}" type="parTrans" cxnId="{AB7AF4B6-2E06-4E57-AD29-AAD5C16E5879}">
      <dgm:prSet/>
      <dgm:spPr/>
      <dgm:t>
        <a:bodyPr/>
        <a:lstStyle/>
        <a:p>
          <a:endParaRPr lang="en-US"/>
        </a:p>
      </dgm:t>
    </dgm:pt>
    <dgm:pt modelId="{2710BDA6-D43C-4C0B-8570-29E13FD384D1}" type="sibTrans" cxnId="{AB7AF4B6-2E06-4E57-AD29-AAD5C16E5879}">
      <dgm:prSet/>
      <dgm:spPr/>
      <dgm:t>
        <a:bodyPr/>
        <a:lstStyle/>
        <a:p>
          <a:endParaRPr lang="en-US"/>
        </a:p>
      </dgm:t>
    </dgm:pt>
    <dgm:pt modelId="{640D36AB-9410-4A7F-BBC3-2BDE76825F4C}">
      <dgm:prSet phldrT="[Text]"/>
      <dgm:spPr/>
      <dgm:t>
        <a:bodyPr/>
        <a:lstStyle/>
        <a:p>
          <a:r>
            <a:rPr lang="en-US" dirty="0" smtClean="0"/>
            <a:t>1.3.2.2</a:t>
          </a:r>
        </a:p>
        <a:p>
          <a:r>
            <a:rPr lang="en-US" dirty="0" smtClean="0"/>
            <a:t> Analyze Process</a:t>
          </a:r>
          <a:endParaRPr lang="en-US" dirty="0"/>
        </a:p>
      </dgm:t>
    </dgm:pt>
    <dgm:pt modelId="{046F70A9-146A-4886-B5E0-179D16475730}" type="parTrans" cxnId="{F0937F23-43B2-43A3-9FC9-061B3FEB9BA2}">
      <dgm:prSet/>
      <dgm:spPr/>
      <dgm:t>
        <a:bodyPr/>
        <a:lstStyle/>
        <a:p>
          <a:endParaRPr lang="en-US"/>
        </a:p>
      </dgm:t>
    </dgm:pt>
    <dgm:pt modelId="{BC171F01-ACCF-4355-98C8-486D5C33485F}" type="sibTrans" cxnId="{F0937F23-43B2-43A3-9FC9-061B3FEB9BA2}">
      <dgm:prSet/>
      <dgm:spPr/>
      <dgm:t>
        <a:bodyPr/>
        <a:lstStyle/>
        <a:p>
          <a:endParaRPr lang="en-US"/>
        </a:p>
      </dgm:t>
    </dgm:pt>
    <dgm:pt modelId="{09C892DD-83A6-436C-91FE-43348FE8AE7B}">
      <dgm:prSet phldrT="[Text]"/>
      <dgm:spPr/>
      <dgm:t>
        <a:bodyPr/>
        <a:lstStyle/>
        <a:p>
          <a:r>
            <a:rPr lang="en-US" dirty="0" smtClean="0"/>
            <a:t>1.3.2.3 </a:t>
          </a:r>
        </a:p>
        <a:p>
          <a:r>
            <a:rPr lang="en-US" dirty="0" smtClean="0"/>
            <a:t>Analyze Policy</a:t>
          </a:r>
          <a:endParaRPr lang="en-US" dirty="0"/>
        </a:p>
      </dgm:t>
    </dgm:pt>
    <dgm:pt modelId="{9DC35889-5CB4-4CC8-88FF-E872D66B246C}" type="parTrans" cxnId="{C957B886-09B7-485B-A808-21849C6E7C87}">
      <dgm:prSet/>
      <dgm:spPr/>
      <dgm:t>
        <a:bodyPr/>
        <a:lstStyle/>
        <a:p>
          <a:endParaRPr lang="en-US"/>
        </a:p>
      </dgm:t>
    </dgm:pt>
    <dgm:pt modelId="{A14A37C3-4365-43BC-B587-BC3520DB2285}" type="sibTrans" cxnId="{C957B886-09B7-485B-A808-21849C6E7C87}">
      <dgm:prSet/>
      <dgm:spPr/>
      <dgm:t>
        <a:bodyPr/>
        <a:lstStyle/>
        <a:p>
          <a:endParaRPr lang="en-US"/>
        </a:p>
      </dgm:t>
    </dgm:pt>
    <dgm:pt modelId="{E35EE9C7-56F9-4296-9B45-E128B685A738}">
      <dgm:prSet phldrT="[Text]"/>
      <dgm:spPr/>
      <dgm:t>
        <a:bodyPr/>
        <a:lstStyle/>
        <a:p>
          <a:r>
            <a:rPr lang="en-US" dirty="0" smtClean="0"/>
            <a:t>1.3.2.4 </a:t>
          </a:r>
        </a:p>
        <a:p>
          <a:r>
            <a:rPr lang="en-US" dirty="0" smtClean="0"/>
            <a:t>Analyze Technology</a:t>
          </a:r>
          <a:endParaRPr lang="en-US" dirty="0"/>
        </a:p>
      </dgm:t>
    </dgm:pt>
    <dgm:pt modelId="{2EE2E74D-B328-4B16-B26D-96C5D77B7A5B}" type="parTrans" cxnId="{CA161F76-DE78-4539-8252-DFC66B5ED315}">
      <dgm:prSet/>
      <dgm:spPr/>
      <dgm:t>
        <a:bodyPr/>
        <a:lstStyle/>
        <a:p>
          <a:endParaRPr lang="en-US"/>
        </a:p>
      </dgm:t>
    </dgm:pt>
    <dgm:pt modelId="{B603486F-BB5A-4DBC-807C-C174C41B9C53}" type="sibTrans" cxnId="{CA161F76-DE78-4539-8252-DFC66B5ED315}">
      <dgm:prSet/>
      <dgm:spPr/>
      <dgm:t>
        <a:bodyPr/>
        <a:lstStyle/>
        <a:p>
          <a:endParaRPr lang="en-US"/>
        </a:p>
      </dgm:t>
    </dgm:pt>
    <dgm:pt modelId="{4083A04D-7456-4D53-B927-3A773D9327C2}">
      <dgm:prSet phldrT="[Text]"/>
      <dgm:spPr/>
      <dgm:t>
        <a:bodyPr/>
        <a:lstStyle/>
        <a:p>
          <a:r>
            <a:rPr lang="en-US" dirty="0" smtClean="0"/>
            <a:t>1.3.3.2 </a:t>
          </a:r>
        </a:p>
        <a:p>
          <a:r>
            <a:rPr lang="en-US" dirty="0" smtClean="0"/>
            <a:t>Validate with stakeholders</a:t>
          </a:r>
          <a:endParaRPr lang="en-US" dirty="0"/>
        </a:p>
      </dgm:t>
    </dgm:pt>
    <dgm:pt modelId="{4D0FFD83-DBE8-4950-93BA-D57F3002C26E}" type="parTrans" cxnId="{C6443EB4-C31E-438C-A05B-02E26ED61B23}">
      <dgm:prSet/>
      <dgm:spPr/>
      <dgm:t>
        <a:bodyPr/>
        <a:lstStyle/>
        <a:p>
          <a:endParaRPr lang="en-US"/>
        </a:p>
      </dgm:t>
    </dgm:pt>
    <dgm:pt modelId="{924D3FD0-D1EB-4AD2-B926-2BC065DDD817}" type="sibTrans" cxnId="{C6443EB4-C31E-438C-A05B-02E26ED61B23}">
      <dgm:prSet/>
      <dgm:spPr/>
      <dgm:t>
        <a:bodyPr/>
        <a:lstStyle/>
        <a:p>
          <a:endParaRPr lang="en-US"/>
        </a:p>
      </dgm:t>
    </dgm:pt>
    <dgm:pt modelId="{1A329D55-93F1-49CA-A274-75DB1D7C59E9}">
      <dgm:prSet phldrT="[Text]"/>
      <dgm:spPr/>
      <dgm:t>
        <a:bodyPr/>
        <a:lstStyle/>
        <a:p>
          <a:r>
            <a:rPr lang="en-US" dirty="0" smtClean="0"/>
            <a:t>1.4.1.3 </a:t>
          </a:r>
        </a:p>
        <a:p>
          <a:r>
            <a:rPr lang="en-US" dirty="0" smtClean="0"/>
            <a:t>Validate with stakeholders</a:t>
          </a:r>
          <a:endParaRPr lang="en-US" dirty="0"/>
        </a:p>
      </dgm:t>
    </dgm:pt>
    <dgm:pt modelId="{A5F563A1-1E27-46F0-BB87-A329DEEAB2EE}" type="parTrans" cxnId="{155A7928-5CA1-4EA9-866A-B6A4D7E6B0FE}">
      <dgm:prSet/>
      <dgm:spPr/>
      <dgm:t>
        <a:bodyPr/>
        <a:lstStyle/>
        <a:p>
          <a:endParaRPr lang="en-US"/>
        </a:p>
      </dgm:t>
    </dgm:pt>
    <dgm:pt modelId="{EC0270BF-CF18-458E-8352-93719DBE969A}" type="sibTrans" cxnId="{155A7928-5CA1-4EA9-866A-B6A4D7E6B0FE}">
      <dgm:prSet/>
      <dgm:spPr/>
      <dgm:t>
        <a:bodyPr/>
        <a:lstStyle/>
        <a:p>
          <a:endParaRPr lang="en-US"/>
        </a:p>
      </dgm:t>
    </dgm:pt>
    <dgm:pt modelId="{644A12D4-6C38-4913-8693-8CBA9B57D5E4}">
      <dgm:prSet phldrT="[Text]"/>
      <dgm:spPr/>
      <dgm:t>
        <a:bodyPr/>
        <a:lstStyle/>
        <a:p>
          <a:r>
            <a:rPr lang="en-US" dirty="0" smtClean="0"/>
            <a:t>1.4.1.1 </a:t>
          </a:r>
        </a:p>
        <a:p>
          <a:r>
            <a:rPr lang="en-US" dirty="0" smtClean="0"/>
            <a:t>Define success metrics</a:t>
          </a:r>
          <a:endParaRPr lang="en-US" dirty="0"/>
        </a:p>
      </dgm:t>
    </dgm:pt>
    <dgm:pt modelId="{A9E18287-C954-4B71-B448-E29D7EF2B3DF}" type="parTrans" cxnId="{26D367EF-3EE3-4058-A0E3-AD15C3388F55}">
      <dgm:prSet/>
      <dgm:spPr/>
      <dgm:t>
        <a:bodyPr/>
        <a:lstStyle/>
        <a:p>
          <a:endParaRPr lang="en-US"/>
        </a:p>
      </dgm:t>
    </dgm:pt>
    <dgm:pt modelId="{B2FC10D7-8BCB-4746-B1AA-ED8D1C43ACC4}" type="sibTrans" cxnId="{26D367EF-3EE3-4058-A0E3-AD15C3388F55}">
      <dgm:prSet/>
      <dgm:spPr/>
      <dgm:t>
        <a:bodyPr/>
        <a:lstStyle/>
        <a:p>
          <a:endParaRPr lang="en-US"/>
        </a:p>
      </dgm:t>
    </dgm:pt>
    <dgm:pt modelId="{75777A2C-DC1D-4807-AF88-662B955552C7}">
      <dgm:prSet phldrT="[Text]"/>
      <dgm:spPr/>
      <dgm:t>
        <a:bodyPr/>
        <a:lstStyle/>
        <a:p>
          <a:r>
            <a:rPr lang="en-US" dirty="0" smtClean="0"/>
            <a:t>1.4.3 Recommendation</a:t>
          </a:r>
          <a:endParaRPr lang="en-US" dirty="0"/>
        </a:p>
      </dgm:t>
    </dgm:pt>
    <dgm:pt modelId="{D55FB399-3A0F-4DA4-9AD1-B212830CE4A6}" type="parTrans" cxnId="{1D242CD3-267F-444F-84D2-8428C110C62E}">
      <dgm:prSet/>
      <dgm:spPr/>
      <dgm:t>
        <a:bodyPr/>
        <a:lstStyle/>
        <a:p>
          <a:endParaRPr lang="en-US"/>
        </a:p>
      </dgm:t>
    </dgm:pt>
    <dgm:pt modelId="{BBAE5D8E-A2EE-4DF0-800F-60F7273F27DA}" type="sibTrans" cxnId="{1D242CD3-267F-444F-84D2-8428C110C62E}">
      <dgm:prSet/>
      <dgm:spPr/>
      <dgm:t>
        <a:bodyPr/>
        <a:lstStyle/>
        <a:p>
          <a:endParaRPr lang="en-US"/>
        </a:p>
      </dgm:t>
    </dgm:pt>
    <dgm:pt modelId="{5F1B1AAD-BED3-441B-9640-246AF306F890}">
      <dgm:prSet phldrT="[Text]"/>
      <dgm:spPr/>
      <dgm:t>
        <a:bodyPr/>
        <a:lstStyle/>
        <a:p>
          <a:r>
            <a:rPr lang="en-US" dirty="0" smtClean="0"/>
            <a:t>1.4.1.2 </a:t>
          </a:r>
        </a:p>
        <a:p>
          <a:r>
            <a:rPr lang="en-US" dirty="0" smtClean="0"/>
            <a:t>Refine Future State Objectives</a:t>
          </a:r>
          <a:endParaRPr lang="en-US" dirty="0"/>
        </a:p>
      </dgm:t>
    </dgm:pt>
    <dgm:pt modelId="{8B214CF3-47B0-42CB-B4B0-1056E630D9C9}" type="parTrans" cxnId="{B851F992-499D-41B1-ACBD-4A1042996961}">
      <dgm:prSet/>
      <dgm:spPr/>
      <dgm:t>
        <a:bodyPr/>
        <a:lstStyle/>
        <a:p>
          <a:endParaRPr lang="en-US"/>
        </a:p>
      </dgm:t>
    </dgm:pt>
    <dgm:pt modelId="{C15AC4BE-B9E1-40A4-A4E5-93DEBC5E2218}" type="sibTrans" cxnId="{B851F992-499D-41B1-ACBD-4A1042996961}">
      <dgm:prSet/>
      <dgm:spPr/>
      <dgm:t>
        <a:bodyPr/>
        <a:lstStyle/>
        <a:p>
          <a:endParaRPr lang="en-US"/>
        </a:p>
      </dgm:t>
    </dgm:pt>
    <dgm:pt modelId="{D152F9AC-D95F-43C5-9377-1875F37D0A79}">
      <dgm:prSet phldrT="[Text]"/>
      <dgm:spPr/>
      <dgm:t>
        <a:bodyPr/>
        <a:lstStyle/>
        <a:p>
          <a:r>
            <a:rPr lang="en-US" dirty="0" smtClean="0"/>
            <a:t>1.4.3.1 </a:t>
          </a:r>
        </a:p>
        <a:p>
          <a:r>
            <a:rPr lang="en-US" dirty="0" smtClean="0"/>
            <a:t>Create Process Maps</a:t>
          </a:r>
          <a:endParaRPr lang="en-US" dirty="0"/>
        </a:p>
      </dgm:t>
    </dgm:pt>
    <dgm:pt modelId="{DE84BC9B-838E-476B-912C-AEF9157A488C}" type="parTrans" cxnId="{B12E0509-8914-4DFE-814C-2A141A97A67A}">
      <dgm:prSet/>
      <dgm:spPr/>
      <dgm:t>
        <a:bodyPr/>
        <a:lstStyle/>
        <a:p>
          <a:endParaRPr lang="en-US"/>
        </a:p>
      </dgm:t>
    </dgm:pt>
    <dgm:pt modelId="{69EFC1BB-236A-45B8-B041-8227E93D06F9}" type="sibTrans" cxnId="{B12E0509-8914-4DFE-814C-2A141A97A67A}">
      <dgm:prSet/>
      <dgm:spPr/>
      <dgm:t>
        <a:bodyPr/>
        <a:lstStyle/>
        <a:p>
          <a:endParaRPr lang="en-US"/>
        </a:p>
      </dgm:t>
    </dgm:pt>
    <dgm:pt modelId="{C5FD1EBE-ADB1-4A95-BD97-442FA246B842}">
      <dgm:prSet phldrT="[Text]"/>
      <dgm:spPr/>
      <dgm:t>
        <a:bodyPr/>
        <a:lstStyle/>
        <a:p>
          <a:r>
            <a:rPr lang="en-US" dirty="0" smtClean="0"/>
            <a:t>1.4.3.2 Recommendation Report</a:t>
          </a:r>
          <a:endParaRPr lang="en-US" dirty="0"/>
        </a:p>
      </dgm:t>
    </dgm:pt>
    <dgm:pt modelId="{0AD5864E-B30D-41A2-B3C9-B95CC3BA39A2}" type="parTrans" cxnId="{2FB58466-D499-4E03-B734-6225B517C317}">
      <dgm:prSet/>
      <dgm:spPr/>
      <dgm:t>
        <a:bodyPr/>
        <a:lstStyle/>
        <a:p>
          <a:endParaRPr lang="en-US"/>
        </a:p>
      </dgm:t>
    </dgm:pt>
    <dgm:pt modelId="{B6B58ADB-E587-4ABA-8859-985382B2241E}" type="sibTrans" cxnId="{2FB58466-D499-4E03-B734-6225B517C317}">
      <dgm:prSet/>
      <dgm:spPr/>
      <dgm:t>
        <a:bodyPr/>
        <a:lstStyle/>
        <a:p>
          <a:endParaRPr lang="en-US"/>
        </a:p>
      </dgm:t>
    </dgm:pt>
    <dgm:pt modelId="{23D1545D-B77E-47BE-A869-423947AE5DAA}">
      <dgm:prSet phldrT="[Text]"/>
      <dgm:spPr/>
      <dgm:t>
        <a:bodyPr/>
        <a:lstStyle/>
        <a:p>
          <a:r>
            <a:rPr lang="en-US" dirty="0" smtClean="0"/>
            <a:t>1.5.3</a:t>
          </a:r>
        </a:p>
        <a:p>
          <a:r>
            <a:rPr lang="en-US" dirty="0" smtClean="0"/>
            <a:t> Document Lessons Learned</a:t>
          </a:r>
          <a:endParaRPr lang="en-US" dirty="0"/>
        </a:p>
      </dgm:t>
    </dgm:pt>
    <dgm:pt modelId="{4932A25B-076F-40FA-BBB4-434AE39287FC}" type="parTrans" cxnId="{33F5E7F8-4DC0-461F-A323-B2606C9F8304}">
      <dgm:prSet/>
      <dgm:spPr/>
      <dgm:t>
        <a:bodyPr/>
        <a:lstStyle/>
        <a:p>
          <a:endParaRPr lang="en-US"/>
        </a:p>
      </dgm:t>
    </dgm:pt>
    <dgm:pt modelId="{D9D98B32-3540-415B-B433-7127DFAB6F9A}" type="sibTrans" cxnId="{33F5E7F8-4DC0-461F-A323-B2606C9F8304}">
      <dgm:prSet/>
      <dgm:spPr/>
      <dgm:t>
        <a:bodyPr/>
        <a:lstStyle/>
        <a:p>
          <a:endParaRPr lang="en-US"/>
        </a:p>
      </dgm:t>
    </dgm:pt>
    <dgm:pt modelId="{D220A479-C005-4EA8-91C1-707545BD774E}" type="pres">
      <dgm:prSet presAssocID="{D22B8FF0-5C4D-402F-A707-FA7504970B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718322-4A47-44FF-9F67-BEFC74559659}" type="pres">
      <dgm:prSet presAssocID="{C6D29F27-E507-4411-9630-BAC56D77517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B908A1-B968-486E-9DA4-921C5A0E62F5}" type="pres">
      <dgm:prSet presAssocID="{C6D29F27-E507-4411-9630-BAC56D775179}" presName="rootComposite1" presStyleCnt="0"/>
      <dgm:spPr/>
      <dgm:t>
        <a:bodyPr/>
        <a:lstStyle/>
        <a:p>
          <a:endParaRPr lang="en-US"/>
        </a:p>
      </dgm:t>
    </dgm:pt>
    <dgm:pt modelId="{7E303678-5F88-4056-8B1F-5EA7CF9B4069}" type="pres">
      <dgm:prSet presAssocID="{C6D29F27-E507-4411-9630-BAC56D775179}" presName="rootText1" presStyleLbl="node0" presStyleIdx="0" presStyleCnt="1" custScaleX="1239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9ADD3-E399-4AD7-9D08-38B3E99C00E2}" type="pres">
      <dgm:prSet presAssocID="{C6D29F27-E507-4411-9630-BAC56D77517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5614491-14AB-48CE-AFB7-838951C1E396}" type="pres">
      <dgm:prSet presAssocID="{C6D29F27-E507-4411-9630-BAC56D775179}" presName="hierChild2" presStyleCnt="0"/>
      <dgm:spPr/>
      <dgm:t>
        <a:bodyPr/>
        <a:lstStyle/>
        <a:p>
          <a:endParaRPr lang="en-US"/>
        </a:p>
      </dgm:t>
    </dgm:pt>
    <dgm:pt modelId="{004DC4DA-EF1D-4E89-A6A1-D71FF8E49ECB}" type="pres">
      <dgm:prSet presAssocID="{541297B3-B52D-44B3-9ED9-83CA031B35B5}" presName="Name37" presStyleLbl="parChTrans1D2" presStyleIdx="0" presStyleCnt="5"/>
      <dgm:spPr/>
      <dgm:t>
        <a:bodyPr/>
        <a:lstStyle/>
        <a:p>
          <a:endParaRPr lang="en-US"/>
        </a:p>
      </dgm:t>
    </dgm:pt>
    <dgm:pt modelId="{BF65145C-BB54-499E-95D7-050DC1039C9A}" type="pres">
      <dgm:prSet presAssocID="{B772B9D9-2843-42F3-93FA-62DE890E58B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E9C6A22-5CB9-4671-9A3F-3392F04A1423}" type="pres">
      <dgm:prSet presAssocID="{B772B9D9-2843-42F3-93FA-62DE890E58B0}" presName="rootComposite" presStyleCnt="0"/>
      <dgm:spPr/>
      <dgm:t>
        <a:bodyPr/>
        <a:lstStyle/>
        <a:p>
          <a:endParaRPr lang="en-US"/>
        </a:p>
      </dgm:t>
    </dgm:pt>
    <dgm:pt modelId="{7BDB1047-4AEA-48B3-9BE8-C680A37F4F74}" type="pres">
      <dgm:prSet presAssocID="{B772B9D9-2843-42F3-93FA-62DE890E58B0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9AC73F-8757-4C90-95B6-07EE497C5BF8}" type="pres">
      <dgm:prSet presAssocID="{B772B9D9-2843-42F3-93FA-62DE890E58B0}" presName="rootConnector" presStyleLbl="node2" presStyleIdx="0" presStyleCnt="5"/>
      <dgm:spPr/>
      <dgm:t>
        <a:bodyPr/>
        <a:lstStyle/>
        <a:p>
          <a:endParaRPr lang="en-US"/>
        </a:p>
      </dgm:t>
    </dgm:pt>
    <dgm:pt modelId="{D139DFFF-E42D-420D-BAA6-67A0E7B1120B}" type="pres">
      <dgm:prSet presAssocID="{B772B9D9-2843-42F3-93FA-62DE890E58B0}" presName="hierChild4" presStyleCnt="0"/>
      <dgm:spPr/>
      <dgm:t>
        <a:bodyPr/>
        <a:lstStyle/>
        <a:p>
          <a:endParaRPr lang="en-US"/>
        </a:p>
      </dgm:t>
    </dgm:pt>
    <dgm:pt modelId="{D7CF362D-8795-4DB1-AEBB-B94D7ED52660}" type="pres">
      <dgm:prSet presAssocID="{97238A87-10D5-4530-81C9-143128786920}" presName="Name37" presStyleLbl="parChTrans1D3" presStyleIdx="0" presStyleCnt="14"/>
      <dgm:spPr/>
      <dgm:t>
        <a:bodyPr/>
        <a:lstStyle/>
        <a:p>
          <a:endParaRPr lang="en-US"/>
        </a:p>
      </dgm:t>
    </dgm:pt>
    <dgm:pt modelId="{830B9491-AECE-410E-A820-19F961712861}" type="pres">
      <dgm:prSet presAssocID="{B7C24103-3AFD-4736-B957-85E333802B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E8390DC-4880-4960-B0C4-15B1C34AB0D2}" type="pres">
      <dgm:prSet presAssocID="{B7C24103-3AFD-4736-B957-85E333802BD9}" presName="rootComposite" presStyleCnt="0"/>
      <dgm:spPr/>
      <dgm:t>
        <a:bodyPr/>
        <a:lstStyle/>
        <a:p>
          <a:endParaRPr lang="en-US"/>
        </a:p>
      </dgm:t>
    </dgm:pt>
    <dgm:pt modelId="{B874571C-46C2-4F51-AAA3-F3CE8B722F90}" type="pres">
      <dgm:prSet presAssocID="{B7C24103-3AFD-4736-B957-85E333802BD9}" presName="rootText" presStyleLbl="node3" presStyleIdx="0" presStyleCnt="14" custLinFactNeighborX="-178" custLinFactNeighborY="19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426B80-E97C-415F-8211-2A9650ABA488}" type="pres">
      <dgm:prSet presAssocID="{B7C24103-3AFD-4736-B957-85E333802BD9}" presName="rootConnector" presStyleLbl="node3" presStyleIdx="0" presStyleCnt="14"/>
      <dgm:spPr/>
      <dgm:t>
        <a:bodyPr/>
        <a:lstStyle/>
        <a:p>
          <a:endParaRPr lang="en-US"/>
        </a:p>
      </dgm:t>
    </dgm:pt>
    <dgm:pt modelId="{713C6ED8-31A5-47FB-8CD8-400D37C2850E}" type="pres">
      <dgm:prSet presAssocID="{B7C24103-3AFD-4736-B957-85E333802BD9}" presName="hierChild4" presStyleCnt="0"/>
      <dgm:spPr/>
      <dgm:t>
        <a:bodyPr/>
        <a:lstStyle/>
        <a:p>
          <a:endParaRPr lang="en-US"/>
        </a:p>
      </dgm:t>
    </dgm:pt>
    <dgm:pt modelId="{EE29EAC0-27A0-4725-BA44-87AB14297425}" type="pres">
      <dgm:prSet presAssocID="{AE86FEAB-F9F9-4562-9FF8-D80D27CF7ECE}" presName="Name37" presStyleLbl="parChTrans1D4" presStyleIdx="0" presStyleCnt="24"/>
      <dgm:spPr/>
      <dgm:t>
        <a:bodyPr/>
        <a:lstStyle/>
        <a:p>
          <a:endParaRPr lang="en-US"/>
        </a:p>
      </dgm:t>
    </dgm:pt>
    <dgm:pt modelId="{7338F4FB-77D4-41EF-AD78-86E579257428}" type="pres">
      <dgm:prSet presAssocID="{A0F788D0-BFD3-4E72-8557-838213B4917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109C095-D935-4E92-B51A-90977A27B5F7}" type="pres">
      <dgm:prSet presAssocID="{A0F788D0-BFD3-4E72-8557-838213B4917E}" presName="rootComposite" presStyleCnt="0"/>
      <dgm:spPr/>
      <dgm:t>
        <a:bodyPr/>
        <a:lstStyle/>
        <a:p>
          <a:endParaRPr lang="en-US"/>
        </a:p>
      </dgm:t>
    </dgm:pt>
    <dgm:pt modelId="{61634CF3-8F42-4FF9-80E6-D3462AB927A8}" type="pres">
      <dgm:prSet presAssocID="{A0F788D0-BFD3-4E72-8557-838213B4917E}" presName="rootText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52443-AE7C-4243-90ED-3B026563342D}" type="pres">
      <dgm:prSet presAssocID="{A0F788D0-BFD3-4E72-8557-838213B4917E}" presName="rootConnector" presStyleLbl="node4" presStyleIdx="0" presStyleCnt="24"/>
      <dgm:spPr/>
      <dgm:t>
        <a:bodyPr/>
        <a:lstStyle/>
        <a:p>
          <a:endParaRPr lang="en-US"/>
        </a:p>
      </dgm:t>
    </dgm:pt>
    <dgm:pt modelId="{DA0A058A-6144-41BB-8CC5-A2D14FD71BFD}" type="pres">
      <dgm:prSet presAssocID="{A0F788D0-BFD3-4E72-8557-838213B4917E}" presName="hierChild4" presStyleCnt="0"/>
      <dgm:spPr/>
      <dgm:t>
        <a:bodyPr/>
        <a:lstStyle/>
        <a:p>
          <a:endParaRPr lang="en-US"/>
        </a:p>
      </dgm:t>
    </dgm:pt>
    <dgm:pt modelId="{E7954B75-CCD9-469B-A592-81DFB872DE04}" type="pres">
      <dgm:prSet presAssocID="{A0F788D0-BFD3-4E72-8557-838213B4917E}" presName="hierChild5" presStyleCnt="0"/>
      <dgm:spPr/>
      <dgm:t>
        <a:bodyPr/>
        <a:lstStyle/>
        <a:p>
          <a:endParaRPr lang="en-US"/>
        </a:p>
      </dgm:t>
    </dgm:pt>
    <dgm:pt modelId="{3673D4B0-9A70-45AA-9DBC-C4B5132AFDBE}" type="pres">
      <dgm:prSet presAssocID="{43F7D9F8-DB5F-4925-86C2-A037F99AD142}" presName="Name37" presStyleLbl="parChTrans1D4" presStyleIdx="1" presStyleCnt="24"/>
      <dgm:spPr/>
      <dgm:t>
        <a:bodyPr/>
        <a:lstStyle/>
        <a:p>
          <a:endParaRPr lang="en-US"/>
        </a:p>
      </dgm:t>
    </dgm:pt>
    <dgm:pt modelId="{2452DC2D-37DA-489B-AA35-E7222598FDF9}" type="pres">
      <dgm:prSet presAssocID="{04A7ADAE-D9D3-4005-BF09-C524A3F11B0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D0616C2-62B3-4A55-A4A5-3FEA46EEAD95}" type="pres">
      <dgm:prSet presAssocID="{04A7ADAE-D9D3-4005-BF09-C524A3F11B03}" presName="rootComposite" presStyleCnt="0"/>
      <dgm:spPr/>
      <dgm:t>
        <a:bodyPr/>
        <a:lstStyle/>
        <a:p>
          <a:endParaRPr lang="en-US"/>
        </a:p>
      </dgm:t>
    </dgm:pt>
    <dgm:pt modelId="{E089D4DD-7ACF-46C4-A256-FBD7445CB10F}" type="pres">
      <dgm:prSet presAssocID="{04A7ADAE-D9D3-4005-BF09-C524A3F11B03}" presName="rootText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D2935E-E0AB-4AB3-A17E-BA2FBEDB1FD7}" type="pres">
      <dgm:prSet presAssocID="{04A7ADAE-D9D3-4005-BF09-C524A3F11B03}" presName="rootConnector" presStyleLbl="node4" presStyleIdx="1" presStyleCnt="24"/>
      <dgm:spPr/>
      <dgm:t>
        <a:bodyPr/>
        <a:lstStyle/>
        <a:p>
          <a:endParaRPr lang="en-US"/>
        </a:p>
      </dgm:t>
    </dgm:pt>
    <dgm:pt modelId="{3F5B7B1B-8107-40E4-AEF3-2C8A3F4FCAE3}" type="pres">
      <dgm:prSet presAssocID="{04A7ADAE-D9D3-4005-BF09-C524A3F11B03}" presName="hierChild4" presStyleCnt="0"/>
      <dgm:spPr/>
      <dgm:t>
        <a:bodyPr/>
        <a:lstStyle/>
        <a:p>
          <a:endParaRPr lang="en-US"/>
        </a:p>
      </dgm:t>
    </dgm:pt>
    <dgm:pt modelId="{D54B8F8D-3A8E-4611-8FD8-5F83AC6AEAE5}" type="pres">
      <dgm:prSet presAssocID="{04A7ADAE-D9D3-4005-BF09-C524A3F11B03}" presName="hierChild5" presStyleCnt="0"/>
      <dgm:spPr/>
      <dgm:t>
        <a:bodyPr/>
        <a:lstStyle/>
        <a:p>
          <a:endParaRPr lang="en-US"/>
        </a:p>
      </dgm:t>
    </dgm:pt>
    <dgm:pt modelId="{4B9D2191-B6F1-475C-8473-13E35F457DBB}" type="pres">
      <dgm:prSet presAssocID="{4662E60B-FCD1-4612-BD8C-4B0A8AFFF144}" presName="Name37" presStyleLbl="parChTrans1D4" presStyleIdx="2" presStyleCnt="24"/>
      <dgm:spPr/>
      <dgm:t>
        <a:bodyPr/>
        <a:lstStyle/>
        <a:p>
          <a:endParaRPr lang="en-US"/>
        </a:p>
      </dgm:t>
    </dgm:pt>
    <dgm:pt modelId="{73F35F19-D603-405A-89F9-784CEDD3EE12}" type="pres">
      <dgm:prSet presAssocID="{C8183F6D-E4A4-4DF6-8EDF-22B2842C31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9CE722D-2947-48D9-9EC4-98DF4B83F3C5}" type="pres">
      <dgm:prSet presAssocID="{C8183F6D-E4A4-4DF6-8EDF-22B2842C3195}" presName="rootComposite" presStyleCnt="0"/>
      <dgm:spPr/>
      <dgm:t>
        <a:bodyPr/>
        <a:lstStyle/>
        <a:p>
          <a:endParaRPr lang="en-US"/>
        </a:p>
      </dgm:t>
    </dgm:pt>
    <dgm:pt modelId="{47FA5BA7-D6B4-4818-BB18-00930A423757}" type="pres">
      <dgm:prSet presAssocID="{C8183F6D-E4A4-4DF6-8EDF-22B2842C3195}" presName="rootText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B91EDF-4F31-4267-8F25-1DDE4F8F970B}" type="pres">
      <dgm:prSet presAssocID="{C8183F6D-E4A4-4DF6-8EDF-22B2842C3195}" presName="rootConnector" presStyleLbl="node4" presStyleIdx="2" presStyleCnt="24"/>
      <dgm:spPr/>
      <dgm:t>
        <a:bodyPr/>
        <a:lstStyle/>
        <a:p>
          <a:endParaRPr lang="en-US"/>
        </a:p>
      </dgm:t>
    </dgm:pt>
    <dgm:pt modelId="{01DA4B7C-2629-4443-B123-CD7D5503C669}" type="pres">
      <dgm:prSet presAssocID="{C8183F6D-E4A4-4DF6-8EDF-22B2842C3195}" presName="hierChild4" presStyleCnt="0"/>
      <dgm:spPr/>
      <dgm:t>
        <a:bodyPr/>
        <a:lstStyle/>
        <a:p>
          <a:endParaRPr lang="en-US"/>
        </a:p>
      </dgm:t>
    </dgm:pt>
    <dgm:pt modelId="{03B8650C-3CD3-4EF0-9FE6-5BCB2FB63DBC}" type="pres">
      <dgm:prSet presAssocID="{C8183F6D-E4A4-4DF6-8EDF-22B2842C3195}" presName="hierChild5" presStyleCnt="0"/>
      <dgm:spPr/>
      <dgm:t>
        <a:bodyPr/>
        <a:lstStyle/>
        <a:p>
          <a:endParaRPr lang="en-US"/>
        </a:p>
      </dgm:t>
    </dgm:pt>
    <dgm:pt modelId="{AD851C23-3103-4D30-A7D9-14AD5CBA164F}" type="pres">
      <dgm:prSet presAssocID="{B7C24103-3AFD-4736-B957-85E333802BD9}" presName="hierChild5" presStyleCnt="0"/>
      <dgm:spPr/>
      <dgm:t>
        <a:bodyPr/>
        <a:lstStyle/>
        <a:p>
          <a:endParaRPr lang="en-US"/>
        </a:p>
      </dgm:t>
    </dgm:pt>
    <dgm:pt modelId="{EA1B3C35-A919-46AA-B00C-EC4156108A1E}" type="pres">
      <dgm:prSet presAssocID="{42EAD801-370A-4D44-B33C-ED620574507E}" presName="Name37" presStyleLbl="parChTrans1D3" presStyleIdx="1" presStyleCnt="14"/>
      <dgm:spPr/>
      <dgm:t>
        <a:bodyPr/>
        <a:lstStyle/>
        <a:p>
          <a:endParaRPr lang="en-US"/>
        </a:p>
      </dgm:t>
    </dgm:pt>
    <dgm:pt modelId="{DEF62018-C81D-4992-941C-F579F0B047CE}" type="pres">
      <dgm:prSet presAssocID="{5ABD9E9B-48BD-424B-AE98-27FB21EF78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E306DE3-53B2-4566-8037-D59D21BF0023}" type="pres">
      <dgm:prSet presAssocID="{5ABD9E9B-48BD-424B-AE98-27FB21EF780C}" presName="rootComposite" presStyleCnt="0"/>
      <dgm:spPr/>
      <dgm:t>
        <a:bodyPr/>
        <a:lstStyle/>
        <a:p>
          <a:endParaRPr lang="en-US"/>
        </a:p>
      </dgm:t>
    </dgm:pt>
    <dgm:pt modelId="{38A56F34-22EC-4CFA-9E7E-ED82AFAD86A9}" type="pres">
      <dgm:prSet presAssocID="{5ABD9E9B-48BD-424B-AE98-27FB21EF780C}" presName="rootText" presStyleLbl="node3" presStyleIdx="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30F0C9-506E-407F-A4D2-1210BE6AC043}" type="pres">
      <dgm:prSet presAssocID="{5ABD9E9B-48BD-424B-AE98-27FB21EF780C}" presName="rootConnector" presStyleLbl="node3" presStyleIdx="1" presStyleCnt="14"/>
      <dgm:spPr/>
      <dgm:t>
        <a:bodyPr/>
        <a:lstStyle/>
        <a:p>
          <a:endParaRPr lang="en-US"/>
        </a:p>
      </dgm:t>
    </dgm:pt>
    <dgm:pt modelId="{75E8A319-D760-4DE8-849E-3811B846FEE1}" type="pres">
      <dgm:prSet presAssocID="{5ABD9E9B-48BD-424B-AE98-27FB21EF780C}" presName="hierChild4" presStyleCnt="0"/>
      <dgm:spPr/>
      <dgm:t>
        <a:bodyPr/>
        <a:lstStyle/>
        <a:p>
          <a:endParaRPr lang="en-US"/>
        </a:p>
      </dgm:t>
    </dgm:pt>
    <dgm:pt modelId="{C391D005-3F31-401C-86C5-128BEE92AFC2}" type="pres">
      <dgm:prSet presAssocID="{E3AF8E51-6CAA-4CBA-A17F-C87A4C1B516B}" presName="Name37" presStyleLbl="parChTrans1D4" presStyleIdx="3" presStyleCnt="24"/>
      <dgm:spPr/>
      <dgm:t>
        <a:bodyPr/>
        <a:lstStyle/>
        <a:p>
          <a:endParaRPr lang="en-US"/>
        </a:p>
      </dgm:t>
    </dgm:pt>
    <dgm:pt modelId="{29FC3A69-B811-4598-98F9-0471989DB98B}" type="pres">
      <dgm:prSet presAssocID="{C00D516C-B04C-4579-B240-E705995DCF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0A6CF22-B80B-4792-81A2-06B17815365D}" type="pres">
      <dgm:prSet presAssocID="{C00D516C-B04C-4579-B240-E705995DCF1D}" presName="rootComposite" presStyleCnt="0"/>
      <dgm:spPr/>
      <dgm:t>
        <a:bodyPr/>
        <a:lstStyle/>
        <a:p>
          <a:endParaRPr lang="en-US"/>
        </a:p>
      </dgm:t>
    </dgm:pt>
    <dgm:pt modelId="{C999EEBD-36B5-4940-99A8-F8B2297D4A2D}" type="pres">
      <dgm:prSet presAssocID="{C00D516C-B04C-4579-B240-E705995DCF1D}" presName="rootText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6B4B4E-4B88-4B0C-9A94-1C7732DF5F55}" type="pres">
      <dgm:prSet presAssocID="{C00D516C-B04C-4579-B240-E705995DCF1D}" presName="rootConnector" presStyleLbl="node4" presStyleIdx="3" presStyleCnt="24"/>
      <dgm:spPr/>
      <dgm:t>
        <a:bodyPr/>
        <a:lstStyle/>
        <a:p>
          <a:endParaRPr lang="en-US"/>
        </a:p>
      </dgm:t>
    </dgm:pt>
    <dgm:pt modelId="{1E7AC346-D311-445B-AC98-D3B30DEEC51A}" type="pres">
      <dgm:prSet presAssocID="{C00D516C-B04C-4579-B240-E705995DCF1D}" presName="hierChild4" presStyleCnt="0"/>
      <dgm:spPr/>
      <dgm:t>
        <a:bodyPr/>
        <a:lstStyle/>
        <a:p>
          <a:endParaRPr lang="en-US"/>
        </a:p>
      </dgm:t>
    </dgm:pt>
    <dgm:pt modelId="{85D89432-7577-4E78-A96C-21261AF9F512}" type="pres">
      <dgm:prSet presAssocID="{C00D516C-B04C-4579-B240-E705995DCF1D}" presName="hierChild5" presStyleCnt="0"/>
      <dgm:spPr/>
      <dgm:t>
        <a:bodyPr/>
        <a:lstStyle/>
        <a:p>
          <a:endParaRPr lang="en-US"/>
        </a:p>
      </dgm:t>
    </dgm:pt>
    <dgm:pt modelId="{8B8AA991-C0D1-425D-88A0-FFA1F51DAD0C}" type="pres">
      <dgm:prSet presAssocID="{A2373E8D-435C-4E86-A6E9-56E80F4DC4EA}" presName="Name37" presStyleLbl="parChTrans1D4" presStyleIdx="4" presStyleCnt="24"/>
      <dgm:spPr/>
      <dgm:t>
        <a:bodyPr/>
        <a:lstStyle/>
        <a:p>
          <a:endParaRPr lang="en-US"/>
        </a:p>
      </dgm:t>
    </dgm:pt>
    <dgm:pt modelId="{F243616B-105D-454C-A5D9-69292680F90C}" type="pres">
      <dgm:prSet presAssocID="{63D1B3A2-A918-440C-98DC-DD6061D09B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7B775F6-0BB1-43EF-BDBF-63F40160678B}" type="pres">
      <dgm:prSet presAssocID="{63D1B3A2-A918-440C-98DC-DD6061D09B90}" presName="rootComposite" presStyleCnt="0"/>
      <dgm:spPr/>
      <dgm:t>
        <a:bodyPr/>
        <a:lstStyle/>
        <a:p>
          <a:endParaRPr lang="en-US"/>
        </a:p>
      </dgm:t>
    </dgm:pt>
    <dgm:pt modelId="{66C65292-6DBC-45E2-9735-F918533C05D3}" type="pres">
      <dgm:prSet presAssocID="{63D1B3A2-A918-440C-98DC-DD6061D09B90}" presName="rootText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1020FE-66EE-42EF-9640-E915C6D6038E}" type="pres">
      <dgm:prSet presAssocID="{63D1B3A2-A918-440C-98DC-DD6061D09B90}" presName="rootConnector" presStyleLbl="node4" presStyleIdx="4" presStyleCnt="24"/>
      <dgm:spPr/>
      <dgm:t>
        <a:bodyPr/>
        <a:lstStyle/>
        <a:p>
          <a:endParaRPr lang="en-US"/>
        </a:p>
      </dgm:t>
    </dgm:pt>
    <dgm:pt modelId="{8F374632-7184-480D-9933-48BCCDA0E9AE}" type="pres">
      <dgm:prSet presAssocID="{63D1B3A2-A918-440C-98DC-DD6061D09B90}" presName="hierChild4" presStyleCnt="0"/>
      <dgm:spPr/>
      <dgm:t>
        <a:bodyPr/>
        <a:lstStyle/>
        <a:p>
          <a:endParaRPr lang="en-US"/>
        </a:p>
      </dgm:t>
    </dgm:pt>
    <dgm:pt modelId="{9DFD4ED5-8D22-4F23-9F6B-8B85F849ECED}" type="pres">
      <dgm:prSet presAssocID="{63D1B3A2-A918-440C-98DC-DD6061D09B90}" presName="hierChild5" presStyleCnt="0"/>
      <dgm:spPr/>
      <dgm:t>
        <a:bodyPr/>
        <a:lstStyle/>
        <a:p>
          <a:endParaRPr lang="en-US"/>
        </a:p>
      </dgm:t>
    </dgm:pt>
    <dgm:pt modelId="{EF79281F-62BA-4DAD-A845-ECCB992058F9}" type="pres">
      <dgm:prSet presAssocID="{9D445E07-A413-4CF6-97DF-1177508DBBBC}" presName="Name37" presStyleLbl="parChTrans1D4" presStyleIdx="5" presStyleCnt="24"/>
      <dgm:spPr/>
      <dgm:t>
        <a:bodyPr/>
        <a:lstStyle/>
        <a:p>
          <a:endParaRPr lang="en-US"/>
        </a:p>
      </dgm:t>
    </dgm:pt>
    <dgm:pt modelId="{A0ED2B57-978A-4214-9A41-D5E937ABF4CC}" type="pres">
      <dgm:prSet presAssocID="{42D1F683-34D7-479B-A55F-6DD77BB6CB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EE750CB-BD3B-4984-BA0E-0BA826B04E88}" type="pres">
      <dgm:prSet presAssocID="{42D1F683-34D7-479B-A55F-6DD77BB6CB94}" presName="rootComposite" presStyleCnt="0"/>
      <dgm:spPr/>
      <dgm:t>
        <a:bodyPr/>
        <a:lstStyle/>
        <a:p>
          <a:endParaRPr lang="en-US"/>
        </a:p>
      </dgm:t>
    </dgm:pt>
    <dgm:pt modelId="{CF20C786-7B2E-4211-B961-979CDBB68F0F}" type="pres">
      <dgm:prSet presAssocID="{42D1F683-34D7-479B-A55F-6DD77BB6CB94}" presName="rootText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91DF65-E84A-4539-B087-BE23FACBFD68}" type="pres">
      <dgm:prSet presAssocID="{42D1F683-34D7-479B-A55F-6DD77BB6CB94}" presName="rootConnector" presStyleLbl="node4" presStyleIdx="5" presStyleCnt="24"/>
      <dgm:spPr/>
      <dgm:t>
        <a:bodyPr/>
        <a:lstStyle/>
        <a:p>
          <a:endParaRPr lang="en-US"/>
        </a:p>
      </dgm:t>
    </dgm:pt>
    <dgm:pt modelId="{B35EA1BD-E73C-4702-A135-65B50D0DE65B}" type="pres">
      <dgm:prSet presAssocID="{42D1F683-34D7-479B-A55F-6DD77BB6CB94}" presName="hierChild4" presStyleCnt="0"/>
      <dgm:spPr/>
      <dgm:t>
        <a:bodyPr/>
        <a:lstStyle/>
        <a:p>
          <a:endParaRPr lang="en-US"/>
        </a:p>
      </dgm:t>
    </dgm:pt>
    <dgm:pt modelId="{C6A509E7-FCC5-4A1F-8E16-831C6A32A349}" type="pres">
      <dgm:prSet presAssocID="{42D1F683-34D7-479B-A55F-6DD77BB6CB94}" presName="hierChild5" presStyleCnt="0"/>
      <dgm:spPr/>
      <dgm:t>
        <a:bodyPr/>
        <a:lstStyle/>
        <a:p>
          <a:endParaRPr lang="en-US"/>
        </a:p>
      </dgm:t>
    </dgm:pt>
    <dgm:pt modelId="{E864BDD7-B915-48BD-8F33-B0ED87DB0D58}" type="pres">
      <dgm:prSet presAssocID="{5ABD9E9B-48BD-424B-AE98-27FB21EF780C}" presName="hierChild5" presStyleCnt="0"/>
      <dgm:spPr/>
      <dgm:t>
        <a:bodyPr/>
        <a:lstStyle/>
        <a:p>
          <a:endParaRPr lang="en-US"/>
        </a:p>
      </dgm:t>
    </dgm:pt>
    <dgm:pt modelId="{D43A4DEA-F17B-4745-AD55-5F272CE18D49}" type="pres">
      <dgm:prSet presAssocID="{08B61E36-FCA6-42FC-8804-A85134EE6B03}" presName="Name37" presStyleLbl="parChTrans1D3" presStyleIdx="2" presStyleCnt="14"/>
      <dgm:spPr/>
      <dgm:t>
        <a:bodyPr/>
        <a:lstStyle/>
        <a:p>
          <a:endParaRPr lang="en-US"/>
        </a:p>
      </dgm:t>
    </dgm:pt>
    <dgm:pt modelId="{732686DC-6D32-4213-A3AD-4DF65E3285E0}" type="pres">
      <dgm:prSet presAssocID="{6C200DA4-490B-4CC0-8561-EFA53A5BD31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9BDFB1-6851-45C1-B254-7BE09BF89C0D}" type="pres">
      <dgm:prSet presAssocID="{6C200DA4-490B-4CC0-8561-EFA53A5BD31C}" presName="rootComposite" presStyleCnt="0"/>
      <dgm:spPr/>
      <dgm:t>
        <a:bodyPr/>
        <a:lstStyle/>
        <a:p>
          <a:endParaRPr lang="en-US"/>
        </a:p>
      </dgm:t>
    </dgm:pt>
    <dgm:pt modelId="{9F7C255C-D93C-4B3B-A122-70DB52F1D055}" type="pres">
      <dgm:prSet presAssocID="{6C200DA4-490B-4CC0-8561-EFA53A5BD31C}" presName="rootText" presStyleLbl="node3" presStyleIdx="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24F56F-78BB-45A5-9814-70576C80A3DE}" type="pres">
      <dgm:prSet presAssocID="{6C200DA4-490B-4CC0-8561-EFA53A5BD31C}" presName="rootConnector" presStyleLbl="node3" presStyleIdx="2" presStyleCnt="14"/>
      <dgm:spPr/>
      <dgm:t>
        <a:bodyPr/>
        <a:lstStyle/>
        <a:p>
          <a:endParaRPr lang="en-US"/>
        </a:p>
      </dgm:t>
    </dgm:pt>
    <dgm:pt modelId="{23A7223C-D4EF-4F7F-8AA8-7F49921E126B}" type="pres">
      <dgm:prSet presAssocID="{6C200DA4-490B-4CC0-8561-EFA53A5BD31C}" presName="hierChild4" presStyleCnt="0"/>
      <dgm:spPr/>
      <dgm:t>
        <a:bodyPr/>
        <a:lstStyle/>
        <a:p>
          <a:endParaRPr lang="en-US"/>
        </a:p>
      </dgm:t>
    </dgm:pt>
    <dgm:pt modelId="{420293AC-0543-4895-86F5-9F1C7A48042C}" type="pres">
      <dgm:prSet presAssocID="{6C200DA4-490B-4CC0-8561-EFA53A5BD31C}" presName="hierChild5" presStyleCnt="0"/>
      <dgm:spPr/>
      <dgm:t>
        <a:bodyPr/>
        <a:lstStyle/>
        <a:p>
          <a:endParaRPr lang="en-US"/>
        </a:p>
      </dgm:t>
    </dgm:pt>
    <dgm:pt modelId="{0C633377-181C-4AE0-8BA9-FA9B62362150}" type="pres">
      <dgm:prSet presAssocID="{B772B9D9-2843-42F3-93FA-62DE890E58B0}" presName="hierChild5" presStyleCnt="0"/>
      <dgm:spPr/>
      <dgm:t>
        <a:bodyPr/>
        <a:lstStyle/>
        <a:p>
          <a:endParaRPr lang="en-US"/>
        </a:p>
      </dgm:t>
    </dgm:pt>
    <dgm:pt modelId="{1F0FF8A9-864B-42FC-97EB-8EF72B3A2F3C}" type="pres">
      <dgm:prSet presAssocID="{AF073355-C229-4469-B7EF-CA367DA2ACE3}" presName="Name37" presStyleLbl="parChTrans1D2" presStyleIdx="1" presStyleCnt="5"/>
      <dgm:spPr/>
      <dgm:t>
        <a:bodyPr/>
        <a:lstStyle/>
        <a:p>
          <a:endParaRPr lang="en-US"/>
        </a:p>
      </dgm:t>
    </dgm:pt>
    <dgm:pt modelId="{9EB50BF2-C382-49FE-8A6F-F6A718357106}" type="pres">
      <dgm:prSet presAssocID="{D1B3D3AB-0452-4758-AA03-7CF211FCCC6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11747E0-0C59-4689-8D2E-B526280912FE}" type="pres">
      <dgm:prSet presAssocID="{D1B3D3AB-0452-4758-AA03-7CF211FCCC66}" presName="rootComposite" presStyleCnt="0"/>
      <dgm:spPr/>
      <dgm:t>
        <a:bodyPr/>
        <a:lstStyle/>
        <a:p>
          <a:endParaRPr lang="en-US"/>
        </a:p>
      </dgm:t>
    </dgm:pt>
    <dgm:pt modelId="{8F4F0476-ED38-4BA1-8649-56C5CB0F7FEA}" type="pres">
      <dgm:prSet presAssocID="{D1B3D3AB-0452-4758-AA03-7CF211FCCC66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37AFEF-809E-43AB-89B7-221400879ED9}" type="pres">
      <dgm:prSet presAssocID="{D1B3D3AB-0452-4758-AA03-7CF211FCCC66}" presName="rootConnector" presStyleLbl="node2" presStyleIdx="1" presStyleCnt="5"/>
      <dgm:spPr/>
      <dgm:t>
        <a:bodyPr/>
        <a:lstStyle/>
        <a:p>
          <a:endParaRPr lang="en-US"/>
        </a:p>
      </dgm:t>
    </dgm:pt>
    <dgm:pt modelId="{26F21200-2814-458A-8047-DB6F47035748}" type="pres">
      <dgm:prSet presAssocID="{D1B3D3AB-0452-4758-AA03-7CF211FCCC66}" presName="hierChild4" presStyleCnt="0"/>
      <dgm:spPr/>
      <dgm:t>
        <a:bodyPr/>
        <a:lstStyle/>
        <a:p>
          <a:endParaRPr lang="en-US"/>
        </a:p>
      </dgm:t>
    </dgm:pt>
    <dgm:pt modelId="{458F09A5-8D91-4D94-89DB-84F2D0C8E4EF}" type="pres">
      <dgm:prSet presAssocID="{4C521059-A5C4-48A2-9BE3-AA116B92CE02}" presName="Name37" presStyleLbl="parChTrans1D3" presStyleIdx="3" presStyleCnt="14"/>
      <dgm:spPr/>
      <dgm:t>
        <a:bodyPr/>
        <a:lstStyle/>
        <a:p>
          <a:endParaRPr lang="en-US"/>
        </a:p>
      </dgm:t>
    </dgm:pt>
    <dgm:pt modelId="{669A9299-5A32-4096-ACCB-094AE830DEE9}" type="pres">
      <dgm:prSet presAssocID="{B680AC6D-717D-4E53-BD54-D88080D1FBD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5E098AF-42F4-44F9-8C56-E5766FD9E0DB}" type="pres">
      <dgm:prSet presAssocID="{B680AC6D-717D-4E53-BD54-D88080D1FBDE}" presName="rootComposite" presStyleCnt="0"/>
      <dgm:spPr/>
      <dgm:t>
        <a:bodyPr/>
        <a:lstStyle/>
        <a:p>
          <a:endParaRPr lang="en-US"/>
        </a:p>
      </dgm:t>
    </dgm:pt>
    <dgm:pt modelId="{54BC7930-1451-49E8-BA09-F5D5CC5FEF5C}" type="pres">
      <dgm:prSet presAssocID="{B680AC6D-717D-4E53-BD54-D88080D1FBDE}" presName="rootText" presStyleLbl="node3" presStyleIdx="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2556F-FF6C-4B95-8E91-527E3D2C362E}" type="pres">
      <dgm:prSet presAssocID="{B680AC6D-717D-4E53-BD54-D88080D1FBDE}" presName="rootConnector" presStyleLbl="node3" presStyleIdx="3" presStyleCnt="14"/>
      <dgm:spPr/>
      <dgm:t>
        <a:bodyPr/>
        <a:lstStyle/>
        <a:p>
          <a:endParaRPr lang="en-US"/>
        </a:p>
      </dgm:t>
    </dgm:pt>
    <dgm:pt modelId="{6A464E67-19E3-406B-ABE6-850DD3D10D61}" type="pres">
      <dgm:prSet presAssocID="{B680AC6D-717D-4E53-BD54-D88080D1FBDE}" presName="hierChild4" presStyleCnt="0"/>
      <dgm:spPr/>
      <dgm:t>
        <a:bodyPr/>
        <a:lstStyle/>
        <a:p>
          <a:endParaRPr lang="en-US"/>
        </a:p>
      </dgm:t>
    </dgm:pt>
    <dgm:pt modelId="{7EBCC14D-5D67-46AC-A572-E72AFEAD92DB}" type="pres">
      <dgm:prSet presAssocID="{B680AC6D-717D-4E53-BD54-D88080D1FBDE}" presName="hierChild5" presStyleCnt="0"/>
      <dgm:spPr/>
      <dgm:t>
        <a:bodyPr/>
        <a:lstStyle/>
        <a:p>
          <a:endParaRPr lang="en-US"/>
        </a:p>
      </dgm:t>
    </dgm:pt>
    <dgm:pt modelId="{22A627B9-F7CD-4100-AF0A-35A8D3FAFC89}" type="pres">
      <dgm:prSet presAssocID="{06DCA3E1-5974-4D5D-88FE-F8FAD8DD54E7}" presName="Name37" presStyleLbl="parChTrans1D3" presStyleIdx="4" presStyleCnt="14"/>
      <dgm:spPr/>
      <dgm:t>
        <a:bodyPr/>
        <a:lstStyle/>
        <a:p>
          <a:endParaRPr lang="en-US"/>
        </a:p>
      </dgm:t>
    </dgm:pt>
    <dgm:pt modelId="{1C2EB9BB-EA22-4795-8BEF-D57C9B10C9A9}" type="pres">
      <dgm:prSet presAssocID="{63AA9AEE-B5FA-4718-A183-ABD52AF874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C79ADBB-2AA3-4A9B-922D-8C374B3C27AB}" type="pres">
      <dgm:prSet presAssocID="{63AA9AEE-B5FA-4718-A183-ABD52AF8740E}" presName="rootComposite" presStyleCnt="0"/>
      <dgm:spPr/>
      <dgm:t>
        <a:bodyPr/>
        <a:lstStyle/>
        <a:p>
          <a:endParaRPr lang="en-US"/>
        </a:p>
      </dgm:t>
    </dgm:pt>
    <dgm:pt modelId="{CB73715B-588A-42BF-BCB7-9A0EE4AD92C7}" type="pres">
      <dgm:prSet presAssocID="{63AA9AEE-B5FA-4718-A183-ABD52AF8740E}" presName="rootText" presStyleLbl="node3" presStyleIdx="4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759677-1BBA-4065-B006-7C0F8B754182}" type="pres">
      <dgm:prSet presAssocID="{63AA9AEE-B5FA-4718-A183-ABD52AF8740E}" presName="rootConnector" presStyleLbl="node3" presStyleIdx="4" presStyleCnt="14"/>
      <dgm:spPr/>
      <dgm:t>
        <a:bodyPr/>
        <a:lstStyle/>
        <a:p>
          <a:endParaRPr lang="en-US"/>
        </a:p>
      </dgm:t>
    </dgm:pt>
    <dgm:pt modelId="{B98A5DFA-DDF4-4B7D-A2DD-FA15DA83EA26}" type="pres">
      <dgm:prSet presAssocID="{63AA9AEE-B5FA-4718-A183-ABD52AF8740E}" presName="hierChild4" presStyleCnt="0"/>
      <dgm:spPr/>
      <dgm:t>
        <a:bodyPr/>
        <a:lstStyle/>
        <a:p>
          <a:endParaRPr lang="en-US"/>
        </a:p>
      </dgm:t>
    </dgm:pt>
    <dgm:pt modelId="{866C8D5B-2510-4FF3-9887-48F273FC876D}" type="pres">
      <dgm:prSet presAssocID="{0C5BFCE2-F8E6-4F18-932E-D2742AB2C2FE}" presName="Name37" presStyleLbl="parChTrans1D4" presStyleIdx="6" presStyleCnt="24"/>
      <dgm:spPr/>
      <dgm:t>
        <a:bodyPr/>
        <a:lstStyle/>
        <a:p>
          <a:endParaRPr lang="en-US"/>
        </a:p>
      </dgm:t>
    </dgm:pt>
    <dgm:pt modelId="{174E8642-F0FC-46A7-8307-A852950C641C}" type="pres">
      <dgm:prSet presAssocID="{A74125F6-5387-4631-A23F-A4F20921E6D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6CC7718-7AF8-4842-A1E7-719497F72882}" type="pres">
      <dgm:prSet presAssocID="{A74125F6-5387-4631-A23F-A4F20921E6DB}" presName="rootComposite" presStyleCnt="0"/>
      <dgm:spPr/>
      <dgm:t>
        <a:bodyPr/>
        <a:lstStyle/>
        <a:p>
          <a:endParaRPr lang="en-US"/>
        </a:p>
      </dgm:t>
    </dgm:pt>
    <dgm:pt modelId="{EFF3A767-67FC-4443-8B19-458E4ED4810D}" type="pres">
      <dgm:prSet presAssocID="{A74125F6-5387-4631-A23F-A4F20921E6DB}" presName="rootText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F0440F-1607-46C8-AD20-43C0B23083BA}" type="pres">
      <dgm:prSet presAssocID="{A74125F6-5387-4631-A23F-A4F20921E6DB}" presName="rootConnector" presStyleLbl="node4" presStyleIdx="6" presStyleCnt="24"/>
      <dgm:spPr/>
      <dgm:t>
        <a:bodyPr/>
        <a:lstStyle/>
        <a:p>
          <a:endParaRPr lang="en-US"/>
        </a:p>
      </dgm:t>
    </dgm:pt>
    <dgm:pt modelId="{EE43C7E4-7297-4134-AFA7-5CA7CDA67866}" type="pres">
      <dgm:prSet presAssocID="{A74125F6-5387-4631-A23F-A4F20921E6DB}" presName="hierChild4" presStyleCnt="0"/>
      <dgm:spPr/>
      <dgm:t>
        <a:bodyPr/>
        <a:lstStyle/>
        <a:p>
          <a:endParaRPr lang="en-US"/>
        </a:p>
      </dgm:t>
    </dgm:pt>
    <dgm:pt modelId="{22CAB9E6-C35B-42F0-B6E2-3C4E7F1F0FAB}" type="pres">
      <dgm:prSet presAssocID="{A74125F6-5387-4631-A23F-A4F20921E6DB}" presName="hierChild5" presStyleCnt="0"/>
      <dgm:spPr/>
      <dgm:t>
        <a:bodyPr/>
        <a:lstStyle/>
        <a:p>
          <a:endParaRPr lang="en-US"/>
        </a:p>
      </dgm:t>
    </dgm:pt>
    <dgm:pt modelId="{2F8D22A1-82B1-42F5-8050-09E3FE56D381}" type="pres">
      <dgm:prSet presAssocID="{40E0A0D4-DDC0-4CF6-959B-94AE79975055}" presName="Name37" presStyleLbl="parChTrans1D4" presStyleIdx="7" presStyleCnt="24"/>
      <dgm:spPr/>
      <dgm:t>
        <a:bodyPr/>
        <a:lstStyle/>
        <a:p>
          <a:endParaRPr lang="en-US"/>
        </a:p>
      </dgm:t>
    </dgm:pt>
    <dgm:pt modelId="{E6988112-8C57-4AC5-BF44-7183A30433B9}" type="pres">
      <dgm:prSet presAssocID="{3B1464FA-E349-452B-BEEC-5B77F10495B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C3232B0-1D96-4AD4-B378-4CDE40046D1B}" type="pres">
      <dgm:prSet presAssocID="{3B1464FA-E349-452B-BEEC-5B77F10495B2}" presName="rootComposite" presStyleCnt="0"/>
      <dgm:spPr/>
      <dgm:t>
        <a:bodyPr/>
        <a:lstStyle/>
        <a:p>
          <a:endParaRPr lang="en-US"/>
        </a:p>
      </dgm:t>
    </dgm:pt>
    <dgm:pt modelId="{F172B219-798D-481B-9C88-EDCE380F3509}" type="pres">
      <dgm:prSet presAssocID="{3B1464FA-E349-452B-BEEC-5B77F10495B2}" presName="rootText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CF9283-DE77-4098-A1A0-AF100B8B1E24}" type="pres">
      <dgm:prSet presAssocID="{3B1464FA-E349-452B-BEEC-5B77F10495B2}" presName="rootConnector" presStyleLbl="node4" presStyleIdx="7" presStyleCnt="24"/>
      <dgm:spPr/>
      <dgm:t>
        <a:bodyPr/>
        <a:lstStyle/>
        <a:p>
          <a:endParaRPr lang="en-US"/>
        </a:p>
      </dgm:t>
    </dgm:pt>
    <dgm:pt modelId="{C1797B3C-7F84-476B-924E-FA51C1809BE9}" type="pres">
      <dgm:prSet presAssocID="{3B1464FA-E349-452B-BEEC-5B77F10495B2}" presName="hierChild4" presStyleCnt="0"/>
      <dgm:spPr/>
      <dgm:t>
        <a:bodyPr/>
        <a:lstStyle/>
        <a:p>
          <a:endParaRPr lang="en-US"/>
        </a:p>
      </dgm:t>
    </dgm:pt>
    <dgm:pt modelId="{965D2FBD-B2D7-44A3-BB9F-DF27AA9E6E61}" type="pres">
      <dgm:prSet presAssocID="{3B1464FA-E349-452B-BEEC-5B77F10495B2}" presName="hierChild5" presStyleCnt="0"/>
      <dgm:spPr/>
      <dgm:t>
        <a:bodyPr/>
        <a:lstStyle/>
        <a:p>
          <a:endParaRPr lang="en-US"/>
        </a:p>
      </dgm:t>
    </dgm:pt>
    <dgm:pt modelId="{D3ADEF6B-A88C-4C0B-B18F-D3F683334279}" type="pres">
      <dgm:prSet presAssocID="{63AA9AEE-B5FA-4718-A183-ABD52AF8740E}" presName="hierChild5" presStyleCnt="0"/>
      <dgm:spPr/>
      <dgm:t>
        <a:bodyPr/>
        <a:lstStyle/>
        <a:p>
          <a:endParaRPr lang="en-US"/>
        </a:p>
      </dgm:t>
    </dgm:pt>
    <dgm:pt modelId="{51303F9C-FF3E-4127-9C54-7017DC765C37}" type="pres">
      <dgm:prSet presAssocID="{D1B3D3AB-0452-4758-AA03-7CF211FCCC66}" presName="hierChild5" presStyleCnt="0"/>
      <dgm:spPr/>
      <dgm:t>
        <a:bodyPr/>
        <a:lstStyle/>
        <a:p>
          <a:endParaRPr lang="en-US"/>
        </a:p>
      </dgm:t>
    </dgm:pt>
    <dgm:pt modelId="{F74876AB-A587-46B5-820B-36B5F27A3260}" type="pres">
      <dgm:prSet presAssocID="{A68FF0FE-5803-46C2-A774-6F47E03C78E0}" presName="Name37" presStyleLbl="parChTrans1D2" presStyleIdx="2" presStyleCnt="5"/>
      <dgm:spPr/>
      <dgm:t>
        <a:bodyPr/>
        <a:lstStyle/>
        <a:p>
          <a:endParaRPr lang="en-US"/>
        </a:p>
      </dgm:t>
    </dgm:pt>
    <dgm:pt modelId="{918B9D1A-58FD-4CA9-81D8-DD0C2466EAA7}" type="pres">
      <dgm:prSet presAssocID="{EEDA54E0-C674-4282-91FE-08B9CA8B5CF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3F7CA94-D74C-4B99-98F6-512658BF178A}" type="pres">
      <dgm:prSet presAssocID="{EEDA54E0-C674-4282-91FE-08B9CA8B5CF4}" presName="rootComposite" presStyleCnt="0"/>
      <dgm:spPr/>
      <dgm:t>
        <a:bodyPr/>
        <a:lstStyle/>
        <a:p>
          <a:endParaRPr lang="en-US"/>
        </a:p>
      </dgm:t>
    </dgm:pt>
    <dgm:pt modelId="{403CE29F-111D-4A7E-9909-8D83CB9DD8E8}" type="pres">
      <dgm:prSet presAssocID="{EEDA54E0-C674-4282-91FE-08B9CA8B5CF4}" presName="rootText" presStyleLbl="node2" presStyleIdx="2" presStyleCnt="5" custScaleX="1467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C2FC3E-B89A-4C6B-94F6-093975B76E20}" type="pres">
      <dgm:prSet presAssocID="{EEDA54E0-C674-4282-91FE-08B9CA8B5CF4}" presName="rootConnector" presStyleLbl="node2" presStyleIdx="2" presStyleCnt="5"/>
      <dgm:spPr/>
      <dgm:t>
        <a:bodyPr/>
        <a:lstStyle/>
        <a:p>
          <a:endParaRPr lang="en-US"/>
        </a:p>
      </dgm:t>
    </dgm:pt>
    <dgm:pt modelId="{3D2D13F7-520A-4D07-9BFB-EF45CA447299}" type="pres">
      <dgm:prSet presAssocID="{EEDA54E0-C674-4282-91FE-08B9CA8B5CF4}" presName="hierChild4" presStyleCnt="0"/>
      <dgm:spPr/>
      <dgm:t>
        <a:bodyPr/>
        <a:lstStyle/>
        <a:p>
          <a:endParaRPr lang="en-US"/>
        </a:p>
      </dgm:t>
    </dgm:pt>
    <dgm:pt modelId="{9CCD567A-4EE0-47F0-912B-275D064140E7}" type="pres">
      <dgm:prSet presAssocID="{4A202DB7-7AC0-40B0-A815-9AA4195AE964}" presName="Name37" presStyleLbl="parChTrans1D3" presStyleIdx="5" presStyleCnt="14"/>
      <dgm:spPr/>
      <dgm:t>
        <a:bodyPr/>
        <a:lstStyle/>
        <a:p>
          <a:endParaRPr lang="en-US"/>
        </a:p>
      </dgm:t>
    </dgm:pt>
    <dgm:pt modelId="{B804FF88-4952-42D5-A60C-0E008A39CE4F}" type="pres">
      <dgm:prSet presAssocID="{6C0A2BEF-30DA-43DA-AD8F-B714DCA5C3B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8DBC372-E898-44DD-AFB5-21B394162E42}" type="pres">
      <dgm:prSet presAssocID="{6C0A2BEF-30DA-43DA-AD8F-B714DCA5C3B9}" presName="rootComposite" presStyleCnt="0"/>
      <dgm:spPr/>
      <dgm:t>
        <a:bodyPr/>
        <a:lstStyle/>
        <a:p>
          <a:endParaRPr lang="en-US"/>
        </a:p>
      </dgm:t>
    </dgm:pt>
    <dgm:pt modelId="{5D7373C0-B655-4C16-A0E3-17F0FA059DCF}" type="pres">
      <dgm:prSet presAssocID="{6C0A2BEF-30DA-43DA-AD8F-B714DCA5C3B9}" presName="rootText" presStyleLbl="node3" presStyleIdx="5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13BB46-003E-46A2-8107-B095D51A85BC}" type="pres">
      <dgm:prSet presAssocID="{6C0A2BEF-30DA-43DA-AD8F-B714DCA5C3B9}" presName="rootConnector" presStyleLbl="node3" presStyleIdx="5" presStyleCnt="14"/>
      <dgm:spPr/>
      <dgm:t>
        <a:bodyPr/>
        <a:lstStyle/>
        <a:p>
          <a:endParaRPr lang="en-US"/>
        </a:p>
      </dgm:t>
    </dgm:pt>
    <dgm:pt modelId="{89388E92-3628-43CC-BA29-1848FA150EE1}" type="pres">
      <dgm:prSet presAssocID="{6C0A2BEF-30DA-43DA-AD8F-B714DCA5C3B9}" presName="hierChild4" presStyleCnt="0"/>
      <dgm:spPr/>
      <dgm:t>
        <a:bodyPr/>
        <a:lstStyle/>
        <a:p>
          <a:endParaRPr lang="en-US"/>
        </a:p>
      </dgm:t>
    </dgm:pt>
    <dgm:pt modelId="{285C40E7-9C84-4F95-B4A7-C2C7B044A5F8}" type="pres">
      <dgm:prSet presAssocID="{C76A65DF-DECD-4E18-8F1F-399EFC8DED3A}" presName="Name37" presStyleLbl="parChTrans1D4" presStyleIdx="8" presStyleCnt="24"/>
      <dgm:spPr/>
      <dgm:t>
        <a:bodyPr/>
        <a:lstStyle/>
        <a:p>
          <a:endParaRPr lang="en-US"/>
        </a:p>
      </dgm:t>
    </dgm:pt>
    <dgm:pt modelId="{1865BE53-B0A3-4915-A17A-E363CC495EA8}" type="pres">
      <dgm:prSet presAssocID="{E98D3AC8-4F0B-41B7-AB3F-322F83FFA32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040853-EDC1-48DB-8C2B-6ED5CFC4B410}" type="pres">
      <dgm:prSet presAssocID="{E98D3AC8-4F0B-41B7-AB3F-322F83FFA32D}" presName="rootComposite" presStyleCnt="0"/>
      <dgm:spPr/>
      <dgm:t>
        <a:bodyPr/>
        <a:lstStyle/>
        <a:p>
          <a:endParaRPr lang="en-US"/>
        </a:p>
      </dgm:t>
    </dgm:pt>
    <dgm:pt modelId="{9D8FD852-5DD4-4F54-9E2C-849819A56A8A}" type="pres">
      <dgm:prSet presAssocID="{E98D3AC8-4F0B-41B7-AB3F-322F83FFA32D}" presName="rootText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0C740A-F897-4214-BE6C-851628E41898}" type="pres">
      <dgm:prSet presAssocID="{E98D3AC8-4F0B-41B7-AB3F-322F83FFA32D}" presName="rootConnector" presStyleLbl="node4" presStyleIdx="8" presStyleCnt="24"/>
      <dgm:spPr/>
      <dgm:t>
        <a:bodyPr/>
        <a:lstStyle/>
        <a:p>
          <a:endParaRPr lang="en-US"/>
        </a:p>
      </dgm:t>
    </dgm:pt>
    <dgm:pt modelId="{6844C22B-0EFB-489E-9CE7-EC8877C2E449}" type="pres">
      <dgm:prSet presAssocID="{E98D3AC8-4F0B-41B7-AB3F-322F83FFA32D}" presName="hierChild4" presStyleCnt="0"/>
      <dgm:spPr/>
      <dgm:t>
        <a:bodyPr/>
        <a:lstStyle/>
        <a:p>
          <a:endParaRPr lang="en-US"/>
        </a:p>
      </dgm:t>
    </dgm:pt>
    <dgm:pt modelId="{1414EFB1-0229-44E4-B4FE-6B82BB2E06E4}" type="pres">
      <dgm:prSet presAssocID="{E98D3AC8-4F0B-41B7-AB3F-322F83FFA32D}" presName="hierChild5" presStyleCnt="0"/>
      <dgm:spPr/>
      <dgm:t>
        <a:bodyPr/>
        <a:lstStyle/>
        <a:p>
          <a:endParaRPr lang="en-US"/>
        </a:p>
      </dgm:t>
    </dgm:pt>
    <dgm:pt modelId="{B47613D6-79F4-48CA-AD93-C29F3B3679E5}" type="pres">
      <dgm:prSet presAssocID="{E357DE1C-362D-4B6B-AC9D-AA130696AC7A}" presName="Name37" presStyleLbl="parChTrans1D4" presStyleIdx="9" presStyleCnt="24"/>
      <dgm:spPr/>
      <dgm:t>
        <a:bodyPr/>
        <a:lstStyle/>
        <a:p>
          <a:endParaRPr lang="en-US"/>
        </a:p>
      </dgm:t>
    </dgm:pt>
    <dgm:pt modelId="{8086491E-26EF-4024-AA78-06FDDD3AC894}" type="pres">
      <dgm:prSet presAssocID="{FF3E5CDA-DC15-4B14-86AF-C8730185739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9E7A6EA-BE8A-42DE-B54E-BEF92669FD31}" type="pres">
      <dgm:prSet presAssocID="{FF3E5CDA-DC15-4B14-86AF-C87301857394}" presName="rootComposite" presStyleCnt="0"/>
      <dgm:spPr/>
      <dgm:t>
        <a:bodyPr/>
        <a:lstStyle/>
        <a:p>
          <a:endParaRPr lang="en-US"/>
        </a:p>
      </dgm:t>
    </dgm:pt>
    <dgm:pt modelId="{90BC6DB3-7A69-42C4-ADDA-62649079862B}" type="pres">
      <dgm:prSet presAssocID="{FF3E5CDA-DC15-4B14-86AF-C87301857394}" presName="rootText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699D2E-D934-442B-B8DB-BB5B1E852B3C}" type="pres">
      <dgm:prSet presAssocID="{FF3E5CDA-DC15-4B14-86AF-C87301857394}" presName="rootConnector" presStyleLbl="node4" presStyleIdx="9" presStyleCnt="24"/>
      <dgm:spPr/>
      <dgm:t>
        <a:bodyPr/>
        <a:lstStyle/>
        <a:p>
          <a:endParaRPr lang="en-US"/>
        </a:p>
      </dgm:t>
    </dgm:pt>
    <dgm:pt modelId="{BB6C8E5A-1B71-46F3-86B2-E0F1122DFF3E}" type="pres">
      <dgm:prSet presAssocID="{FF3E5CDA-DC15-4B14-86AF-C87301857394}" presName="hierChild4" presStyleCnt="0"/>
      <dgm:spPr/>
      <dgm:t>
        <a:bodyPr/>
        <a:lstStyle/>
        <a:p>
          <a:endParaRPr lang="en-US"/>
        </a:p>
      </dgm:t>
    </dgm:pt>
    <dgm:pt modelId="{27382F9E-4C84-4B89-892B-D29D60A7A9EE}" type="pres">
      <dgm:prSet presAssocID="{FF3E5CDA-DC15-4B14-86AF-C87301857394}" presName="hierChild5" presStyleCnt="0"/>
      <dgm:spPr/>
      <dgm:t>
        <a:bodyPr/>
        <a:lstStyle/>
        <a:p>
          <a:endParaRPr lang="en-US"/>
        </a:p>
      </dgm:t>
    </dgm:pt>
    <dgm:pt modelId="{DBC0335E-1B3D-4DA7-957E-9859B57A6FA6}" type="pres">
      <dgm:prSet presAssocID="{6D387D73-3CC3-42F9-A687-060F40C2AC44}" presName="Name37" presStyleLbl="parChTrans1D4" presStyleIdx="10" presStyleCnt="24"/>
      <dgm:spPr/>
      <dgm:t>
        <a:bodyPr/>
        <a:lstStyle/>
        <a:p>
          <a:endParaRPr lang="en-US"/>
        </a:p>
      </dgm:t>
    </dgm:pt>
    <dgm:pt modelId="{EDAFA99C-9328-4EBC-BBD9-102D9249752B}" type="pres">
      <dgm:prSet presAssocID="{D24BAE68-3C50-402B-9740-F0666E29FF7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E272F86-472A-437A-A646-D28D760EB69C}" type="pres">
      <dgm:prSet presAssocID="{D24BAE68-3C50-402B-9740-F0666E29FF7A}" presName="rootComposite" presStyleCnt="0"/>
      <dgm:spPr/>
      <dgm:t>
        <a:bodyPr/>
        <a:lstStyle/>
        <a:p>
          <a:endParaRPr lang="en-US"/>
        </a:p>
      </dgm:t>
    </dgm:pt>
    <dgm:pt modelId="{8CA7DC6C-2FBE-4C8A-8244-E0EFC4DFE72B}" type="pres">
      <dgm:prSet presAssocID="{D24BAE68-3C50-402B-9740-F0666E29FF7A}" presName="rootText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F6DCAE-4D7B-4B79-8B28-265D5741C819}" type="pres">
      <dgm:prSet presAssocID="{D24BAE68-3C50-402B-9740-F0666E29FF7A}" presName="rootConnector" presStyleLbl="node4" presStyleIdx="10" presStyleCnt="24"/>
      <dgm:spPr/>
      <dgm:t>
        <a:bodyPr/>
        <a:lstStyle/>
        <a:p>
          <a:endParaRPr lang="en-US"/>
        </a:p>
      </dgm:t>
    </dgm:pt>
    <dgm:pt modelId="{D418D351-84D4-43E6-A482-39943571E40B}" type="pres">
      <dgm:prSet presAssocID="{D24BAE68-3C50-402B-9740-F0666E29FF7A}" presName="hierChild4" presStyleCnt="0"/>
      <dgm:spPr/>
      <dgm:t>
        <a:bodyPr/>
        <a:lstStyle/>
        <a:p>
          <a:endParaRPr lang="en-US"/>
        </a:p>
      </dgm:t>
    </dgm:pt>
    <dgm:pt modelId="{2CDA9856-6279-471E-9DA1-2BC34ED32A53}" type="pres">
      <dgm:prSet presAssocID="{D24BAE68-3C50-402B-9740-F0666E29FF7A}" presName="hierChild5" presStyleCnt="0"/>
      <dgm:spPr/>
      <dgm:t>
        <a:bodyPr/>
        <a:lstStyle/>
        <a:p>
          <a:endParaRPr lang="en-US"/>
        </a:p>
      </dgm:t>
    </dgm:pt>
    <dgm:pt modelId="{B0BE9A45-C1F1-4BE4-8082-F8FEB8453712}" type="pres">
      <dgm:prSet presAssocID="{DEA457F3-7008-4442-9271-62DE918980A4}" presName="Name37" presStyleLbl="parChTrans1D4" presStyleIdx="11" presStyleCnt="24"/>
      <dgm:spPr/>
      <dgm:t>
        <a:bodyPr/>
        <a:lstStyle/>
        <a:p>
          <a:endParaRPr lang="en-US"/>
        </a:p>
      </dgm:t>
    </dgm:pt>
    <dgm:pt modelId="{C5125394-4DF5-4204-9C9A-E617CE69EFA3}" type="pres">
      <dgm:prSet presAssocID="{A4E7F7D0-BF1A-4EE1-A089-DBF17E9019D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BB80B25-5BF9-4AB9-AC53-0FDB609CCA2E}" type="pres">
      <dgm:prSet presAssocID="{A4E7F7D0-BF1A-4EE1-A089-DBF17E9019D0}" presName="rootComposite" presStyleCnt="0"/>
      <dgm:spPr/>
      <dgm:t>
        <a:bodyPr/>
        <a:lstStyle/>
        <a:p>
          <a:endParaRPr lang="en-US"/>
        </a:p>
      </dgm:t>
    </dgm:pt>
    <dgm:pt modelId="{413DC30C-5B1B-4325-AC0E-A916A2B8A944}" type="pres">
      <dgm:prSet presAssocID="{A4E7F7D0-BF1A-4EE1-A089-DBF17E9019D0}" presName="rootText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725AAD-9E22-408A-B461-616276971BF0}" type="pres">
      <dgm:prSet presAssocID="{A4E7F7D0-BF1A-4EE1-A089-DBF17E9019D0}" presName="rootConnector" presStyleLbl="node4" presStyleIdx="11" presStyleCnt="24"/>
      <dgm:spPr/>
      <dgm:t>
        <a:bodyPr/>
        <a:lstStyle/>
        <a:p>
          <a:endParaRPr lang="en-US"/>
        </a:p>
      </dgm:t>
    </dgm:pt>
    <dgm:pt modelId="{DFE6CE03-88FE-4BF0-B262-E49383F0741E}" type="pres">
      <dgm:prSet presAssocID="{A4E7F7D0-BF1A-4EE1-A089-DBF17E9019D0}" presName="hierChild4" presStyleCnt="0"/>
      <dgm:spPr/>
      <dgm:t>
        <a:bodyPr/>
        <a:lstStyle/>
        <a:p>
          <a:endParaRPr lang="en-US"/>
        </a:p>
      </dgm:t>
    </dgm:pt>
    <dgm:pt modelId="{D26BD495-01D9-43BD-8850-FA83630BB1AD}" type="pres">
      <dgm:prSet presAssocID="{A4E7F7D0-BF1A-4EE1-A089-DBF17E9019D0}" presName="hierChild5" presStyleCnt="0"/>
      <dgm:spPr/>
      <dgm:t>
        <a:bodyPr/>
        <a:lstStyle/>
        <a:p>
          <a:endParaRPr lang="en-US"/>
        </a:p>
      </dgm:t>
    </dgm:pt>
    <dgm:pt modelId="{E777D790-055C-404B-ABEA-62F41E2C13E1}" type="pres">
      <dgm:prSet presAssocID="{6C0A2BEF-30DA-43DA-AD8F-B714DCA5C3B9}" presName="hierChild5" presStyleCnt="0"/>
      <dgm:spPr/>
      <dgm:t>
        <a:bodyPr/>
        <a:lstStyle/>
        <a:p>
          <a:endParaRPr lang="en-US"/>
        </a:p>
      </dgm:t>
    </dgm:pt>
    <dgm:pt modelId="{FFF651D2-4A42-46AE-9E2D-4EFB272018F6}" type="pres">
      <dgm:prSet presAssocID="{E0C64FBE-373E-4067-A4BF-AC2AF60399C1}" presName="Name37" presStyleLbl="parChTrans1D3" presStyleIdx="6" presStyleCnt="14"/>
      <dgm:spPr/>
      <dgm:t>
        <a:bodyPr/>
        <a:lstStyle/>
        <a:p>
          <a:endParaRPr lang="en-US"/>
        </a:p>
      </dgm:t>
    </dgm:pt>
    <dgm:pt modelId="{DCFE1ECF-6AD9-433C-8006-4A41B1F063D3}" type="pres">
      <dgm:prSet presAssocID="{58E54F79-2714-40A1-B2EF-D0C8281164F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54AE0FB-E690-47B1-88CA-9B6B9E950191}" type="pres">
      <dgm:prSet presAssocID="{58E54F79-2714-40A1-B2EF-D0C8281164F7}" presName="rootComposite" presStyleCnt="0"/>
      <dgm:spPr/>
      <dgm:t>
        <a:bodyPr/>
        <a:lstStyle/>
        <a:p>
          <a:endParaRPr lang="en-US"/>
        </a:p>
      </dgm:t>
    </dgm:pt>
    <dgm:pt modelId="{1EAA08E6-C5C2-4283-8992-10ACCC6F7D93}" type="pres">
      <dgm:prSet presAssocID="{58E54F79-2714-40A1-B2EF-D0C8281164F7}" presName="rootText" presStyleLbl="node3" presStyleIdx="6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3B339F-9FC1-495F-939B-E30DEA31125D}" type="pres">
      <dgm:prSet presAssocID="{58E54F79-2714-40A1-B2EF-D0C8281164F7}" presName="rootConnector" presStyleLbl="node3" presStyleIdx="6" presStyleCnt="14"/>
      <dgm:spPr/>
      <dgm:t>
        <a:bodyPr/>
        <a:lstStyle/>
        <a:p>
          <a:endParaRPr lang="en-US"/>
        </a:p>
      </dgm:t>
    </dgm:pt>
    <dgm:pt modelId="{5A39DBFA-866D-46D7-92D6-676E54EC32EC}" type="pres">
      <dgm:prSet presAssocID="{58E54F79-2714-40A1-B2EF-D0C8281164F7}" presName="hierChild4" presStyleCnt="0"/>
      <dgm:spPr/>
      <dgm:t>
        <a:bodyPr/>
        <a:lstStyle/>
        <a:p>
          <a:endParaRPr lang="en-US"/>
        </a:p>
      </dgm:t>
    </dgm:pt>
    <dgm:pt modelId="{C5858EE8-40F5-4DC4-9A2D-938E6B050486}" type="pres">
      <dgm:prSet presAssocID="{72A5382B-770E-4519-86A2-34EA36496FE3}" presName="Name37" presStyleLbl="parChTrans1D4" presStyleIdx="12" presStyleCnt="24"/>
      <dgm:spPr/>
      <dgm:t>
        <a:bodyPr/>
        <a:lstStyle/>
        <a:p>
          <a:endParaRPr lang="en-US"/>
        </a:p>
      </dgm:t>
    </dgm:pt>
    <dgm:pt modelId="{23322903-D686-4B0E-A276-B305553776D0}" type="pres">
      <dgm:prSet presAssocID="{B8581FFF-B499-4E6B-8CD3-4585B0C33FB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B3FF6FA-92BF-481A-97DD-61A5A2FEE935}" type="pres">
      <dgm:prSet presAssocID="{B8581FFF-B499-4E6B-8CD3-4585B0C33FB9}" presName="rootComposite" presStyleCnt="0"/>
      <dgm:spPr/>
      <dgm:t>
        <a:bodyPr/>
        <a:lstStyle/>
        <a:p>
          <a:endParaRPr lang="en-US"/>
        </a:p>
      </dgm:t>
    </dgm:pt>
    <dgm:pt modelId="{EB0085A5-0496-43BF-BE28-695873DAB406}" type="pres">
      <dgm:prSet presAssocID="{B8581FFF-B499-4E6B-8CD3-4585B0C33FB9}" presName="rootText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E2DF11-E997-4A19-A439-D716EB079A27}" type="pres">
      <dgm:prSet presAssocID="{B8581FFF-B499-4E6B-8CD3-4585B0C33FB9}" presName="rootConnector" presStyleLbl="node4" presStyleIdx="12" presStyleCnt="24"/>
      <dgm:spPr/>
      <dgm:t>
        <a:bodyPr/>
        <a:lstStyle/>
        <a:p>
          <a:endParaRPr lang="en-US"/>
        </a:p>
      </dgm:t>
    </dgm:pt>
    <dgm:pt modelId="{10792586-E1BA-45B0-BC1A-EE390599C3B6}" type="pres">
      <dgm:prSet presAssocID="{B8581FFF-B499-4E6B-8CD3-4585B0C33FB9}" presName="hierChild4" presStyleCnt="0"/>
      <dgm:spPr/>
      <dgm:t>
        <a:bodyPr/>
        <a:lstStyle/>
        <a:p>
          <a:endParaRPr lang="en-US"/>
        </a:p>
      </dgm:t>
    </dgm:pt>
    <dgm:pt modelId="{3C2F19B6-7CCE-4C27-BA8C-EEA25B28BE15}" type="pres">
      <dgm:prSet presAssocID="{B8581FFF-B499-4E6B-8CD3-4585B0C33FB9}" presName="hierChild5" presStyleCnt="0"/>
      <dgm:spPr/>
      <dgm:t>
        <a:bodyPr/>
        <a:lstStyle/>
        <a:p>
          <a:endParaRPr lang="en-US"/>
        </a:p>
      </dgm:t>
    </dgm:pt>
    <dgm:pt modelId="{C729A861-1206-474D-9746-D277FAF6ABD4}" type="pres">
      <dgm:prSet presAssocID="{046F70A9-146A-4886-B5E0-179D16475730}" presName="Name37" presStyleLbl="parChTrans1D4" presStyleIdx="13" presStyleCnt="24"/>
      <dgm:spPr/>
      <dgm:t>
        <a:bodyPr/>
        <a:lstStyle/>
        <a:p>
          <a:endParaRPr lang="en-US"/>
        </a:p>
      </dgm:t>
    </dgm:pt>
    <dgm:pt modelId="{E979DD66-3FD8-407B-9250-097EB39CA05C}" type="pres">
      <dgm:prSet presAssocID="{640D36AB-9410-4A7F-BBC3-2BDE76825F4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047D816-239D-4093-B4F4-E59620256C4D}" type="pres">
      <dgm:prSet presAssocID="{640D36AB-9410-4A7F-BBC3-2BDE76825F4C}" presName="rootComposite" presStyleCnt="0"/>
      <dgm:spPr/>
      <dgm:t>
        <a:bodyPr/>
        <a:lstStyle/>
        <a:p>
          <a:endParaRPr lang="en-US"/>
        </a:p>
      </dgm:t>
    </dgm:pt>
    <dgm:pt modelId="{F9570493-2491-4C55-BC63-7CBC49731178}" type="pres">
      <dgm:prSet presAssocID="{640D36AB-9410-4A7F-BBC3-2BDE76825F4C}" presName="rootText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53CEE1-53EF-4670-B580-8461D034B2F3}" type="pres">
      <dgm:prSet presAssocID="{640D36AB-9410-4A7F-BBC3-2BDE76825F4C}" presName="rootConnector" presStyleLbl="node4" presStyleIdx="13" presStyleCnt="24"/>
      <dgm:spPr/>
      <dgm:t>
        <a:bodyPr/>
        <a:lstStyle/>
        <a:p>
          <a:endParaRPr lang="en-US"/>
        </a:p>
      </dgm:t>
    </dgm:pt>
    <dgm:pt modelId="{9C5C7A25-4E1D-4052-9594-D065D1C6670E}" type="pres">
      <dgm:prSet presAssocID="{640D36AB-9410-4A7F-BBC3-2BDE76825F4C}" presName="hierChild4" presStyleCnt="0"/>
      <dgm:spPr/>
      <dgm:t>
        <a:bodyPr/>
        <a:lstStyle/>
        <a:p>
          <a:endParaRPr lang="en-US"/>
        </a:p>
      </dgm:t>
    </dgm:pt>
    <dgm:pt modelId="{5CC192D2-3309-4D09-9D91-808B1854A680}" type="pres">
      <dgm:prSet presAssocID="{640D36AB-9410-4A7F-BBC3-2BDE76825F4C}" presName="hierChild5" presStyleCnt="0"/>
      <dgm:spPr/>
      <dgm:t>
        <a:bodyPr/>
        <a:lstStyle/>
        <a:p>
          <a:endParaRPr lang="en-US"/>
        </a:p>
      </dgm:t>
    </dgm:pt>
    <dgm:pt modelId="{0E29D320-E88F-440D-AB92-13399BC5CAF0}" type="pres">
      <dgm:prSet presAssocID="{9DC35889-5CB4-4CC8-88FF-E872D66B246C}" presName="Name37" presStyleLbl="parChTrans1D4" presStyleIdx="14" presStyleCnt="24"/>
      <dgm:spPr/>
      <dgm:t>
        <a:bodyPr/>
        <a:lstStyle/>
        <a:p>
          <a:endParaRPr lang="en-US"/>
        </a:p>
      </dgm:t>
    </dgm:pt>
    <dgm:pt modelId="{22C84A75-87A7-44D4-A472-EAD8FC18989B}" type="pres">
      <dgm:prSet presAssocID="{09C892DD-83A6-436C-91FE-43348FE8AE7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6176FAE-AD23-4077-B123-79E94676C601}" type="pres">
      <dgm:prSet presAssocID="{09C892DD-83A6-436C-91FE-43348FE8AE7B}" presName="rootComposite" presStyleCnt="0"/>
      <dgm:spPr/>
      <dgm:t>
        <a:bodyPr/>
        <a:lstStyle/>
        <a:p>
          <a:endParaRPr lang="en-US"/>
        </a:p>
      </dgm:t>
    </dgm:pt>
    <dgm:pt modelId="{52EE456D-F213-4B07-9C2D-6E5E4E102C18}" type="pres">
      <dgm:prSet presAssocID="{09C892DD-83A6-436C-91FE-43348FE8AE7B}" presName="rootText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B36AFF-E811-4D2D-9E6D-A9B603F4100E}" type="pres">
      <dgm:prSet presAssocID="{09C892DD-83A6-436C-91FE-43348FE8AE7B}" presName="rootConnector" presStyleLbl="node4" presStyleIdx="14" presStyleCnt="24"/>
      <dgm:spPr/>
      <dgm:t>
        <a:bodyPr/>
        <a:lstStyle/>
        <a:p>
          <a:endParaRPr lang="en-US"/>
        </a:p>
      </dgm:t>
    </dgm:pt>
    <dgm:pt modelId="{39E6FCBE-608E-4EA8-9150-DFC97323A02B}" type="pres">
      <dgm:prSet presAssocID="{09C892DD-83A6-436C-91FE-43348FE8AE7B}" presName="hierChild4" presStyleCnt="0"/>
      <dgm:spPr/>
      <dgm:t>
        <a:bodyPr/>
        <a:lstStyle/>
        <a:p>
          <a:endParaRPr lang="en-US"/>
        </a:p>
      </dgm:t>
    </dgm:pt>
    <dgm:pt modelId="{332ED12F-638B-4855-A348-489B244DC5F1}" type="pres">
      <dgm:prSet presAssocID="{09C892DD-83A6-436C-91FE-43348FE8AE7B}" presName="hierChild5" presStyleCnt="0"/>
      <dgm:spPr/>
      <dgm:t>
        <a:bodyPr/>
        <a:lstStyle/>
        <a:p>
          <a:endParaRPr lang="en-US"/>
        </a:p>
      </dgm:t>
    </dgm:pt>
    <dgm:pt modelId="{305BCD63-F6DF-4031-A072-12D3AA1E3307}" type="pres">
      <dgm:prSet presAssocID="{2EE2E74D-B328-4B16-B26D-96C5D77B7A5B}" presName="Name37" presStyleLbl="parChTrans1D4" presStyleIdx="15" presStyleCnt="24"/>
      <dgm:spPr/>
      <dgm:t>
        <a:bodyPr/>
        <a:lstStyle/>
        <a:p>
          <a:endParaRPr lang="en-US"/>
        </a:p>
      </dgm:t>
    </dgm:pt>
    <dgm:pt modelId="{42944D74-61CA-42B3-8DBC-70CE837325BD}" type="pres">
      <dgm:prSet presAssocID="{E35EE9C7-56F9-4296-9B45-E128B685A7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267C1EA-5E80-42B4-97C0-E70634758B51}" type="pres">
      <dgm:prSet presAssocID="{E35EE9C7-56F9-4296-9B45-E128B685A738}" presName="rootComposite" presStyleCnt="0"/>
      <dgm:spPr/>
      <dgm:t>
        <a:bodyPr/>
        <a:lstStyle/>
        <a:p>
          <a:endParaRPr lang="en-US"/>
        </a:p>
      </dgm:t>
    </dgm:pt>
    <dgm:pt modelId="{407D2A5C-EBC0-4526-BC3A-6013FA3B9F47}" type="pres">
      <dgm:prSet presAssocID="{E35EE9C7-56F9-4296-9B45-E128B685A738}" presName="rootText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5B2009-121F-4F69-8B05-3E49CE7D609D}" type="pres">
      <dgm:prSet presAssocID="{E35EE9C7-56F9-4296-9B45-E128B685A738}" presName="rootConnector" presStyleLbl="node4" presStyleIdx="15" presStyleCnt="24"/>
      <dgm:spPr/>
      <dgm:t>
        <a:bodyPr/>
        <a:lstStyle/>
        <a:p>
          <a:endParaRPr lang="en-US"/>
        </a:p>
      </dgm:t>
    </dgm:pt>
    <dgm:pt modelId="{E783CF4E-D400-4F34-8CDC-CABDB42992F4}" type="pres">
      <dgm:prSet presAssocID="{E35EE9C7-56F9-4296-9B45-E128B685A738}" presName="hierChild4" presStyleCnt="0"/>
      <dgm:spPr/>
      <dgm:t>
        <a:bodyPr/>
        <a:lstStyle/>
        <a:p>
          <a:endParaRPr lang="en-US"/>
        </a:p>
      </dgm:t>
    </dgm:pt>
    <dgm:pt modelId="{5230770C-5E4D-49B8-9577-2BDA6825CF60}" type="pres">
      <dgm:prSet presAssocID="{E35EE9C7-56F9-4296-9B45-E128B685A738}" presName="hierChild5" presStyleCnt="0"/>
      <dgm:spPr/>
      <dgm:t>
        <a:bodyPr/>
        <a:lstStyle/>
        <a:p>
          <a:endParaRPr lang="en-US"/>
        </a:p>
      </dgm:t>
    </dgm:pt>
    <dgm:pt modelId="{34D425A2-B659-46D1-85BC-653BC6987F68}" type="pres">
      <dgm:prSet presAssocID="{58E54F79-2714-40A1-B2EF-D0C8281164F7}" presName="hierChild5" presStyleCnt="0"/>
      <dgm:spPr/>
      <dgm:t>
        <a:bodyPr/>
        <a:lstStyle/>
        <a:p>
          <a:endParaRPr lang="en-US"/>
        </a:p>
      </dgm:t>
    </dgm:pt>
    <dgm:pt modelId="{CBAADC71-7781-4389-9074-F16DF9B424FC}" type="pres">
      <dgm:prSet presAssocID="{067982D8-5214-44A9-926B-6811A691FA87}" presName="Name37" presStyleLbl="parChTrans1D3" presStyleIdx="7" presStyleCnt="14"/>
      <dgm:spPr/>
      <dgm:t>
        <a:bodyPr/>
        <a:lstStyle/>
        <a:p>
          <a:endParaRPr lang="en-US"/>
        </a:p>
      </dgm:t>
    </dgm:pt>
    <dgm:pt modelId="{AA6852B1-0807-400C-A574-385432324E53}" type="pres">
      <dgm:prSet presAssocID="{633428FE-43AF-4893-BA09-EDA770073AD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746EAF0-11BE-4E1F-83D5-608E1A09A88A}" type="pres">
      <dgm:prSet presAssocID="{633428FE-43AF-4893-BA09-EDA770073ADA}" presName="rootComposite" presStyleCnt="0"/>
      <dgm:spPr/>
      <dgm:t>
        <a:bodyPr/>
        <a:lstStyle/>
        <a:p>
          <a:endParaRPr lang="en-US"/>
        </a:p>
      </dgm:t>
    </dgm:pt>
    <dgm:pt modelId="{2D5FD158-F3A5-45EF-B664-0EE6482F0081}" type="pres">
      <dgm:prSet presAssocID="{633428FE-43AF-4893-BA09-EDA770073ADA}" presName="rootText" presStyleLbl="node3" presStyleIdx="7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C3B70D-184F-4FD9-B76F-EA361C5B0415}" type="pres">
      <dgm:prSet presAssocID="{633428FE-43AF-4893-BA09-EDA770073ADA}" presName="rootConnector" presStyleLbl="node3" presStyleIdx="7" presStyleCnt="14"/>
      <dgm:spPr/>
      <dgm:t>
        <a:bodyPr/>
        <a:lstStyle/>
        <a:p>
          <a:endParaRPr lang="en-US"/>
        </a:p>
      </dgm:t>
    </dgm:pt>
    <dgm:pt modelId="{81DBB0D7-AB0B-4204-A236-CAE41057C9B9}" type="pres">
      <dgm:prSet presAssocID="{633428FE-43AF-4893-BA09-EDA770073ADA}" presName="hierChild4" presStyleCnt="0"/>
      <dgm:spPr/>
      <dgm:t>
        <a:bodyPr/>
        <a:lstStyle/>
        <a:p>
          <a:endParaRPr lang="en-US"/>
        </a:p>
      </dgm:t>
    </dgm:pt>
    <dgm:pt modelId="{2BD5362C-E811-4154-A073-4156151CE7FD}" type="pres">
      <dgm:prSet presAssocID="{402EEE01-3E44-49DE-AAC5-83A780BF6592}" presName="Name37" presStyleLbl="parChTrans1D4" presStyleIdx="16" presStyleCnt="24"/>
      <dgm:spPr/>
      <dgm:t>
        <a:bodyPr/>
        <a:lstStyle/>
        <a:p>
          <a:endParaRPr lang="en-US"/>
        </a:p>
      </dgm:t>
    </dgm:pt>
    <dgm:pt modelId="{C63593CA-F82A-480F-9BFF-7A2FAB2CB722}" type="pres">
      <dgm:prSet presAssocID="{5FA13180-4F96-4FB8-B5E5-918580140D8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9C6883-278B-4924-A818-C7EFDBC5BB7A}" type="pres">
      <dgm:prSet presAssocID="{5FA13180-4F96-4FB8-B5E5-918580140D88}" presName="rootComposite" presStyleCnt="0"/>
      <dgm:spPr/>
      <dgm:t>
        <a:bodyPr/>
        <a:lstStyle/>
        <a:p>
          <a:endParaRPr lang="en-US"/>
        </a:p>
      </dgm:t>
    </dgm:pt>
    <dgm:pt modelId="{9A7085AE-70B2-429C-9B45-D400BECCA61A}" type="pres">
      <dgm:prSet presAssocID="{5FA13180-4F96-4FB8-B5E5-918580140D88}" presName="rootText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6B0060-DE19-4440-B8F6-A9AD0BD25EB6}" type="pres">
      <dgm:prSet presAssocID="{5FA13180-4F96-4FB8-B5E5-918580140D88}" presName="rootConnector" presStyleLbl="node4" presStyleIdx="16" presStyleCnt="24"/>
      <dgm:spPr/>
      <dgm:t>
        <a:bodyPr/>
        <a:lstStyle/>
        <a:p>
          <a:endParaRPr lang="en-US"/>
        </a:p>
      </dgm:t>
    </dgm:pt>
    <dgm:pt modelId="{753DC510-C832-498A-9A73-779575A8678B}" type="pres">
      <dgm:prSet presAssocID="{5FA13180-4F96-4FB8-B5E5-918580140D88}" presName="hierChild4" presStyleCnt="0"/>
      <dgm:spPr/>
      <dgm:t>
        <a:bodyPr/>
        <a:lstStyle/>
        <a:p>
          <a:endParaRPr lang="en-US"/>
        </a:p>
      </dgm:t>
    </dgm:pt>
    <dgm:pt modelId="{B8B06388-EAB3-407D-B2A9-6554885D2902}" type="pres">
      <dgm:prSet presAssocID="{5FA13180-4F96-4FB8-B5E5-918580140D88}" presName="hierChild5" presStyleCnt="0"/>
      <dgm:spPr/>
      <dgm:t>
        <a:bodyPr/>
        <a:lstStyle/>
        <a:p>
          <a:endParaRPr lang="en-US"/>
        </a:p>
      </dgm:t>
    </dgm:pt>
    <dgm:pt modelId="{AE0BC3B1-1D76-49AF-895E-D40C722654CD}" type="pres">
      <dgm:prSet presAssocID="{4D0FFD83-DBE8-4950-93BA-D57F3002C26E}" presName="Name37" presStyleLbl="parChTrans1D4" presStyleIdx="17" presStyleCnt="24"/>
      <dgm:spPr/>
      <dgm:t>
        <a:bodyPr/>
        <a:lstStyle/>
        <a:p>
          <a:endParaRPr lang="en-US"/>
        </a:p>
      </dgm:t>
    </dgm:pt>
    <dgm:pt modelId="{64D1A155-654A-4714-9C38-0331029B0860}" type="pres">
      <dgm:prSet presAssocID="{4083A04D-7456-4D53-B927-3A773D9327C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93C8CF6-0DF6-469A-A39F-592A16C46A24}" type="pres">
      <dgm:prSet presAssocID="{4083A04D-7456-4D53-B927-3A773D9327C2}" presName="rootComposite" presStyleCnt="0"/>
      <dgm:spPr/>
      <dgm:t>
        <a:bodyPr/>
        <a:lstStyle/>
        <a:p>
          <a:endParaRPr lang="en-US"/>
        </a:p>
      </dgm:t>
    </dgm:pt>
    <dgm:pt modelId="{41D7D03D-9404-4DBD-9631-9E8B59C08DD9}" type="pres">
      <dgm:prSet presAssocID="{4083A04D-7456-4D53-B927-3A773D9327C2}" presName="rootText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43F8A8-BE09-4767-8769-BB9F92E20EE9}" type="pres">
      <dgm:prSet presAssocID="{4083A04D-7456-4D53-B927-3A773D9327C2}" presName="rootConnector" presStyleLbl="node4" presStyleIdx="17" presStyleCnt="24"/>
      <dgm:spPr/>
      <dgm:t>
        <a:bodyPr/>
        <a:lstStyle/>
        <a:p>
          <a:endParaRPr lang="en-US"/>
        </a:p>
      </dgm:t>
    </dgm:pt>
    <dgm:pt modelId="{7B141A4E-1D55-4C77-AB27-C5B5B3D3A0E9}" type="pres">
      <dgm:prSet presAssocID="{4083A04D-7456-4D53-B927-3A773D9327C2}" presName="hierChild4" presStyleCnt="0"/>
      <dgm:spPr/>
      <dgm:t>
        <a:bodyPr/>
        <a:lstStyle/>
        <a:p>
          <a:endParaRPr lang="en-US"/>
        </a:p>
      </dgm:t>
    </dgm:pt>
    <dgm:pt modelId="{2B2D77AF-8779-4AD9-A478-5F1A8F225285}" type="pres">
      <dgm:prSet presAssocID="{4083A04D-7456-4D53-B927-3A773D9327C2}" presName="hierChild5" presStyleCnt="0"/>
      <dgm:spPr/>
      <dgm:t>
        <a:bodyPr/>
        <a:lstStyle/>
        <a:p>
          <a:endParaRPr lang="en-US"/>
        </a:p>
      </dgm:t>
    </dgm:pt>
    <dgm:pt modelId="{04375182-0716-44E6-A5AE-5F0F4D01C7AC}" type="pres">
      <dgm:prSet presAssocID="{633428FE-43AF-4893-BA09-EDA770073ADA}" presName="hierChild5" presStyleCnt="0"/>
      <dgm:spPr/>
      <dgm:t>
        <a:bodyPr/>
        <a:lstStyle/>
        <a:p>
          <a:endParaRPr lang="en-US"/>
        </a:p>
      </dgm:t>
    </dgm:pt>
    <dgm:pt modelId="{EEC2E62A-8256-46C0-8539-2DB95788FD68}" type="pres">
      <dgm:prSet presAssocID="{EEDA54E0-C674-4282-91FE-08B9CA8B5CF4}" presName="hierChild5" presStyleCnt="0"/>
      <dgm:spPr/>
      <dgm:t>
        <a:bodyPr/>
        <a:lstStyle/>
        <a:p>
          <a:endParaRPr lang="en-US"/>
        </a:p>
      </dgm:t>
    </dgm:pt>
    <dgm:pt modelId="{4787DAD8-A0C0-47A1-B4D0-AD9AB9F72910}" type="pres">
      <dgm:prSet presAssocID="{8E243BD7-4896-46B6-B000-24708A2C65DA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B1DB2BD-740E-40E8-A8F3-E413B1B2488A}" type="pres">
      <dgm:prSet presAssocID="{A30C2ED9-C450-4553-9E89-C58007996C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8B70CB9-4DEE-4B8F-9BE5-41A87B6A098D}" type="pres">
      <dgm:prSet presAssocID="{A30C2ED9-C450-4553-9E89-C58007996C38}" presName="rootComposite" presStyleCnt="0"/>
      <dgm:spPr/>
      <dgm:t>
        <a:bodyPr/>
        <a:lstStyle/>
        <a:p>
          <a:endParaRPr lang="en-US"/>
        </a:p>
      </dgm:t>
    </dgm:pt>
    <dgm:pt modelId="{61602D44-6DB3-4024-A258-7E6EAE48F242}" type="pres">
      <dgm:prSet presAssocID="{A30C2ED9-C450-4553-9E89-C58007996C38}" presName="rootText" presStyleLbl="node2" presStyleIdx="3" presStyleCnt="5" custScaleX="135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4A856E-99DE-4EB8-A6F2-5A2255A767C6}" type="pres">
      <dgm:prSet presAssocID="{A30C2ED9-C450-4553-9E89-C58007996C38}" presName="rootConnector" presStyleLbl="node2" presStyleIdx="3" presStyleCnt="5"/>
      <dgm:spPr/>
      <dgm:t>
        <a:bodyPr/>
        <a:lstStyle/>
        <a:p>
          <a:endParaRPr lang="en-US"/>
        </a:p>
      </dgm:t>
    </dgm:pt>
    <dgm:pt modelId="{151E382B-E736-4C08-9DDB-4E71D2482308}" type="pres">
      <dgm:prSet presAssocID="{A30C2ED9-C450-4553-9E89-C58007996C38}" presName="hierChild4" presStyleCnt="0"/>
      <dgm:spPr/>
      <dgm:t>
        <a:bodyPr/>
        <a:lstStyle/>
        <a:p>
          <a:endParaRPr lang="en-US"/>
        </a:p>
      </dgm:t>
    </dgm:pt>
    <dgm:pt modelId="{AD94C44F-C325-4356-B346-F4F82A556832}" type="pres">
      <dgm:prSet presAssocID="{A715FB50-8955-4E74-8E93-5E45AE589D34}" presName="Name37" presStyleLbl="parChTrans1D3" presStyleIdx="8" presStyleCnt="14"/>
      <dgm:spPr/>
      <dgm:t>
        <a:bodyPr/>
        <a:lstStyle/>
        <a:p>
          <a:endParaRPr lang="en-US"/>
        </a:p>
      </dgm:t>
    </dgm:pt>
    <dgm:pt modelId="{B33039E3-B042-49B6-AC55-8717AA00EB77}" type="pres">
      <dgm:prSet presAssocID="{6D21B9DC-A304-4F16-87CF-38914CEB6A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78DD591-73FA-41FE-B7F2-D0A0AE7DA505}" type="pres">
      <dgm:prSet presAssocID="{6D21B9DC-A304-4F16-87CF-38914CEB6AF6}" presName="rootComposite" presStyleCnt="0"/>
      <dgm:spPr/>
      <dgm:t>
        <a:bodyPr/>
        <a:lstStyle/>
        <a:p>
          <a:endParaRPr lang="en-US"/>
        </a:p>
      </dgm:t>
    </dgm:pt>
    <dgm:pt modelId="{A9D3A13C-87D1-4E29-BB8F-10B86343B275}" type="pres">
      <dgm:prSet presAssocID="{6D21B9DC-A304-4F16-87CF-38914CEB6AF6}" presName="rootText" presStyleLbl="node3" presStyleIdx="8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A2F992-79AC-4255-9E63-21312A950BEC}" type="pres">
      <dgm:prSet presAssocID="{6D21B9DC-A304-4F16-87CF-38914CEB6AF6}" presName="rootConnector" presStyleLbl="node3" presStyleIdx="8" presStyleCnt="14"/>
      <dgm:spPr/>
      <dgm:t>
        <a:bodyPr/>
        <a:lstStyle/>
        <a:p>
          <a:endParaRPr lang="en-US"/>
        </a:p>
      </dgm:t>
    </dgm:pt>
    <dgm:pt modelId="{A2333752-01B7-447B-BCCC-71282C5A2926}" type="pres">
      <dgm:prSet presAssocID="{6D21B9DC-A304-4F16-87CF-38914CEB6AF6}" presName="hierChild4" presStyleCnt="0"/>
      <dgm:spPr/>
      <dgm:t>
        <a:bodyPr/>
        <a:lstStyle/>
        <a:p>
          <a:endParaRPr lang="en-US"/>
        </a:p>
      </dgm:t>
    </dgm:pt>
    <dgm:pt modelId="{78554C93-A3FD-4C0B-84D8-09BA508E0B92}" type="pres">
      <dgm:prSet presAssocID="{A9E18287-C954-4B71-B448-E29D7EF2B3DF}" presName="Name37" presStyleLbl="parChTrans1D4" presStyleIdx="18" presStyleCnt="24"/>
      <dgm:spPr/>
      <dgm:t>
        <a:bodyPr/>
        <a:lstStyle/>
        <a:p>
          <a:endParaRPr lang="en-US"/>
        </a:p>
      </dgm:t>
    </dgm:pt>
    <dgm:pt modelId="{BB0DBD0E-8F05-475F-9000-7E919C5C2C86}" type="pres">
      <dgm:prSet presAssocID="{644A12D4-6C38-4913-8693-8CBA9B57D5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BDF0A97-05A7-444D-B539-7FD754E83332}" type="pres">
      <dgm:prSet presAssocID="{644A12D4-6C38-4913-8693-8CBA9B57D5E4}" presName="rootComposite" presStyleCnt="0"/>
      <dgm:spPr/>
      <dgm:t>
        <a:bodyPr/>
        <a:lstStyle/>
        <a:p>
          <a:endParaRPr lang="en-US"/>
        </a:p>
      </dgm:t>
    </dgm:pt>
    <dgm:pt modelId="{86519879-3ED0-4A63-B8A2-3A889A3EFD17}" type="pres">
      <dgm:prSet presAssocID="{644A12D4-6C38-4913-8693-8CBA9B57D5E4}" presName="rootText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FB8054-55DC-4BA8-B4E6-6E547DC48D98}" type="pres">
      <dgm:prSet presAssocID="{644A12D4-6C38-4913-8693-8CBA9B57D5E4}" presName="rootConnector" presStyleLbl="node4" presStyleIdx="18" presStyleCnt="24"/>
      <dgm:spPr/>
      <dgm:t>
        <a:bodyPr/>
        <a:lstStyle/>
        <a:p>
          <a:endParaRPr lang="en-US"/>
        </a:p>
      </dgm:t>
    </dgm:pt>
    <dgm:pt modelId="{6AF0617F-62AB-43EE-9B08-BDFAD8B55A31}" type="pres">
      <dgm:prSet presAssocID="{644A12D4-6C38-4913-8693-8CBA9B57D5E4}" presName="hierChild4" presStyleCnt="0"/>
      <dgm:spPr/>
      <dgm:t>
        <a:bodyPr/>
        <a:lstStyle/>
        <a:p>
          <a:endParaRPr lang="en-US"/>
        </a:p>
      </dgm:t>
    </dgm:pt>
    <dgm:pt modelId="{719842F6-FE93-4228-A9E1-ABC604CB86E9}" type="pres">
      <dgm:prSet presAssocID="{644A12D4-6C38-4913-8693-8CBA9B57D5E4}" presName="hierChild5" presStyleCnt="0"/>
      <dgm:spPr/>
      <dgm:t>
        <a:bodyPr/>
        <a:lstStyle/>
        <a:p>
          <a:endParaRPr lang="en-US"/>
        </a:p>
      </dgm:t>
    </dgm:pt>
    <dgm:pt modelId="{6E446FE5-F6EE-4169-B635-FDF6A724E4B5}" type="pres">
      <dgm:prSet presAssocID="{8B214CF3-47B0-42CB-B4B0-1056E630D9C9}" presName="Name37" presStyleLbl="parChTrans1D4" presStyleIdx="19" presStyleCnt="24"/>
      <dgm:spPr/>
      <dgm:t>
        <a:bodyPr/>
        <a:lstStyle/>
        <a:p>
          <a:endParaRPr lang="en-US"/>
        </a:p>
      </dgm:t>
    </dgm:pt>
    <dgm:pt modelId="{1F1D86B8-9812-48D0-934B-B810216B9EC4}" type="pres">
      <dgm:prSet presAssocID="{5F1B1AAD-BED3-441B-9640-246AF306F8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A820C6C-06D5-4AD0-B778-99696B79AC99}" type="pres">
      <dgm:prSet presAssocID="{5F1B1AAD-BED3-441B-9640-246AF306F890}" presName="rootComposite" presStyleCnt="0"/>
      <dgm:spPr/>
      <dgm:t>
        <a:bodyPr/>
        <a:lstStyle/>
        <a:p>
          <a:endParaRPr lang="en-US"/>
        </a:p>
      </dgm:t>
    </dgm:pt>
    <dgm:pt modelId="{A5A076C1-8F74-45E7-8F09-EF890EA67008}" type="pres">
      <dgm:prSet presAssocID="{5F1B1AAD-BED3-441B-9640-246AF306F890}" presName="rootText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428C0F-858C-470B-980E-5FCE4CD55EAF}" type="pres">
      <dgm:prSet presAssocID="{5F1B1AAD-BED3-441B-9640-246AF306F890}" presName="rootConnector" presStyleLbl="node4" presStyleIdx="19" presStyleCnt="24"/>
      <dgm:spPr/>
      <dgm:t>
        <a:bodyPr/>
        <a:lstStyle/>
        <a:p>
          <a:endParaRPr lang="en-US"/>
        </a:p>
      </dgm:t>
    </dgm:pt>
    <dgm:pt modelId="{4E58E212-839E-475F-A3D4-BFA302A6C5CC}" type="pres">
      <dgm:prSet presAssocID="{5F1B1AAD-BED3-441B-9640-246AF306F890}" presName="hierChild4" presStyleCnt="0"/>
      <dgm:spPr/>
      <dgm:t>
        <a:bodyPr/>
        <a:lstStyle/>
        <a:p>
          <a:endParaRPr lang="en-US"/>
        </a:p>
      </dgm:t>
    </dgm:pt>
    <dgm:pt modelId="{CE2E0699-8631-4F56-AD57-9FF8BC862C15}" type="pres">
      <dgm:prSet presAssocID="{5F1B1AAD-BED3-441B-9640-246AF306F890}" presName="hierChild5" presStyleCnt="0"/>
      <dgm:spPr/>
      <dgm:t>
        <a:bodyPr/>
        <a:lstStyle/>
        <a:p>
          <a:endParaRPr lang="en-US"/>
        </a:p>
      </dgm:t>
    </dgm:pt>
    <dgm:pt modelId="{71D7CEA6-EDFE-4CC1-B579-3225F4054997}" type="pres">
      <dgm:prSet presAssocID="{A5F563A1-1E27-46F0-BB87-A329DEEAB2EE}" presName="Name37" presStyleLbl="parChTrans1D4" presStyleIdx="20" presStyleCnt="24"/>
      <dgm:spPr/>
      <dgm:t>
        <a:bodyPr/>
        <a:lstStyle/>
        <a:p>
          <a:endParaRPr lang="en-US"/>
        </a:p>
      </dgm:t>
    </dgm:pt>
    <dgm:pt modelId="{395023D3-DA27-40C5-8B44-0864243E4F42}" type="pres">
      <dgm:prSet presAssocID="{1A329D55-93F1-49CA-A274-75DB1D7C59E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950652E-3C58-47B7-9D3A-0DFC9A5CD756}" type="pres">
      <dgm:prSet presAssocID="{1A329D55-93F1-49CA-A274-75DB1D7C59E9}" presName="rootComposite" presStyleCnt="0"/>
      <dgm:spPr/>
      <dgm:t>
        <a:bodyPr/>
        <a:lstStyle/>
        <a:p>
          <a:endParaRPr lang="en-US"/>
        </a:p>
      </dgm:t>
    </dgm:pt>
    <dgm:pt modelId="{2E767A43-DEA1-4F6A-AE37-9ED1771705DA}" type="pres">
      <dgm:prSet presAssocID="{1A329D55-93F1-49CA-A274-75DB1D7C59E9}" presName="rootText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F39527-6695-4794-9F7A-197F5D5D3FF4}" type="pres">
      <dgm:prSet presAssocID="{1A329D55-93F1-49CA-A274-75DB1D7C59E9}" presName="rootConnector" presStyleLbl="node4" presStyleIdx="20" presStyleCnt="24"/>
      <dgm:spPr/>
      <dgm:t>
        <a:bodyPr/>
        <a:lstStyle/>
        <a:p>
          <a:endParaRPr lang="en-US"/>
        </a:p>
      </dgm:t>
    </dgm:pt>
    <dgm:pt modelId="{D8889B5B-A66E-407B-B0D3-8F9C31755ED7}" type="pres">
      <dgm:prSet presAssocID="{1A329D55-93F1-49CA-A274-75DB1D7C59E9}" presName="hierChild4" presStyleCnt="0"/>
      <dgm:spPr/>
      <dgm:t>
        <a:bodyPr/>
        <a:lstStyle/>
        <a:p>
          <a:endParaRPr lang="en-US"/>
        </a:p>
      </dgm:t>
    </dgm:pt>
    <dgm:pt modelId="{93139813-91A2-458E-99D8-9205607B57E9}" type="pres">
      <dgm:prSet presAssocID="{1A329D55-93F1-49CA-A274-75DB1D7C59E9}" presName="hierChild5" presStyleCnt="0"/>
      <dgm:spPr/>
      <dgm:t>
        <a:bodyPr/>
        <a:lstStyle/>
        <a:p>
          <a:endParaRPr lang="en-US"/>
        </a:p>
      </dgm:t>
    </dgm:pt>
    <dgm:pt modelId="{37A259E0-55E9-4AAB-983A-AFE27A71C386}" type="pres">
      <dgm:prSet presAssocID="{6D21B9DC-A304-4F16-87CF-38914CEB6AF6}" presName="hierChild5" presStyleCnt="0"/>
      <dgm:spPr/>
      <dgm:t>
        <a:bodyPr/>
        <a:lstStyle/>
        <a:p>
          <a:endParaRPr lang="en-US"/>
        </a:p>
      </dgm:t>
    </dgm:pt>
    <dgm:pt modelId="{9914BB8C-CD18-4C58-9E66-5FCC780AE305}" type="pres">
      <dgm:prSet presAssocID="{DF0628BD-4F4E-4B15-A138-2A0BE3C17E25}" presName="Name37" presStyleLbl="parChTrans1D3" presStyleIdx="9" presStyleCnt="14"/>
      <dgm:spPr/>
      <dgm:t>
        <a:bodyPr/>
        <a:lstStyle/>
        <a:p>
          <a:endParaRPr lang="en-US"/>
        </a:p>
      </dgm:t>
    </dgm:pt>
    <dgm:pt modelId="{7A60337B-08B6-4206-8357-A40CD46305A5}" type="pres">
      <dgm:prSet presAssocID="{1604B6B7-6AD6-4D9E-B6DE-AE7A1DE476F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5815D90-F4DC-49F8-9715-DDCE9C7FF6A2}" type="pres">
      <dgm:prSet presAssocID="{1604B6B7-6AD6-4D9E-B6DE-AE7A1DE476F3}" presName="rootComposite" presStyleCnt="0"/>
      <dgm:spPr/>
      <dgm:t>
        <a:bodyPr/>
        <a:lstStyle/>
        <a:p>
          <a:endParaRPr lang="en-US"/>
        </a:p>
      </dgm:t>
    </dgm:pt>
    <dgm:pt modelId="{4DFF3DBC-5C56-414D-8C7B-A2A5718409FE}" type="pres">
      <dgm:prSet presAssocID="{1604B6B7-6AD6-4D9E-B6DE-AE7A1DE476F3}" presName="rootText" presStyleLbl="node3" presStyleIdx="9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AEEFCF-1D3A-4630-BA61-4266DBAF95B8}" type="pres">
      <dgm:prSet presAssocID="{1604B6B7-6AD6-4D9E-B6DE-AE7A1DE476F3}" presName="rootConnector" presStyleLbl="node3" presStyleIdx="9" presStyleCnt="14"/>
      <dgm:spPr/>
      <dgm:t>
        <a:bodyPr/>
        <a:lstStyle/>
        <a:p>
          <a:endParaRPr lang="en-US"/>
        </a:p>
      </dgm:t>
    </dgm:pt>
    <dgm:pt modelId="{933B4D67-3E22-491A-948F-41A060A49B49}" type="pres">
      <dgm:prSet presAssocID="{1604B6B7-6AD6-4D9E-B6DE-AE7A1DE476F3}" presName="hierChild4" presStyleCnt="0"/>
      <dgm:spPr/>
      <dgm:t>
        <a:bodyPr/>
        <a:lstStyle/>
        <a:p>
          <a:endParaRPr lang="en-US"/>
        </a:p>
      </dgm:t>
    </dgm:pt>
    <dgm:pt modelId="{C4B45338-18B9-4699-93C9-86A62158DDEA}" type="pres">
      <dgm:prSet presAssocID="{1604B6B7-6AD6-4D9E-B6DE-AE7A1DE476F3}" presName="hierChild5" presStyleCnt="0"/>
      <dgm:spPr/>
      <dgm:t>
        <a:bodyPr/>
        <a:lstStyle/>
        <a:p>
          <a:endParaRPr lang="en-US"/>
        </a:p>
      </dgm:t>
    </dgm:pt>
    <dgm:pt modelId="{1A88D5A9-E7E2-46EA-9752-6B253BFBC16C}" type="pres">
      <dgm:prSet presAssocID="{D55FB399-3A0F-4DA4-9AD1-B212830CE4A6}" presName="Name37" presStyleLbl="parChTrans1D3" presStyleIdx="10" presStyleCnt="14"/>
      <dgm:spPr/>
      <dgm:t>
        <a:bodyPr/>
        <a:lstStyle/>
        <a:p>
          <a:endParaRPr lang="en-US"/>
        </a:p>
      </dgm:t>
    </dgm:pt>
    <dgm:pt modelId="{23768276-6C2E-48A9-8192-BB2743874483}" type="pres">
      <dgm:prSet presAssocID="{75777A2C-DC1D-4807-AF88-662B955552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BDAF2B-45C0-4D8C-A0BF-1876451BB98F}" type="pres">
      <dgm:prSet presAssocID="{75777A2C-DC1D-4807-AF88-662B955552C7}" presName="rootComposite" presStyleCnt="0"/>
      <dgm:spPr/>
      <dgm:t>
        <a:bodyPr/>
        <a:lstStyle/>
        <a:p>
          <a:endParaRPr lang="en-US"/>
        </a:p>
      </dgm:t>
    </dgm:pt>
    <dgm:pt modelId="{F699B913-FC93-4E07-948E-2441871BFA88}" type="pres">
      <dgm:prSet presAssocID="{75777A2C-DC1D-4807-AF88-662B955552C7}" presName="rootText" presStyleLbl="node3" presStyleIdx="10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00C01B-33CB-4BD9-86B5-2014D55C93DD}" type="pres">
      <dgm:prSet presAssocID="{75777A2C-DC1D-4807-AF88-662B955552C7}" presName="rootConnector" presStyleLbl="node3" presStyleIdx="10" presStyleCnt="14"/>
      <dgm:spPr/>
      <dgm:t>
        <a:bodyPr/>
        <a:lstStyle/>
        <a:p>
          <a:endParaRPr lang="en-US"/>
        </a:p>
      </dgm:t>
    </dgm:pt>
    <dgm:pt modelId="{AECB3F6B-BD21-4792-895B-2007A7BC7C6C}" type="pres">
      <dgm:prSet presAssocID="{75777A2C-DC1D-4807-AF88-662B955552C7}" presName="hierChild4" presStyleCnt="0"/>
      <dgm:spPr/>
      <dgm:t>
        <a:bodyPr/>
        <a:lstStyle/>
        <a:p>
          <a:endParaRPr lang="en-US"/>
        </a:p>
      </dgm:t>
    </dgm:pt>
    <dgm:pt modelId="{0CA527CB-FFC5-431F-BE14-494D9ACCF62A}" type="pres">
      <dgm:prSet presAssocID="{DE84BC9B-838E-476B-912C-AEF9157A488C}" presName="Name37" presStyleLbl="parChTrans1D4" presStyleIdx="21" presStyleCnt="24"/>
      <dgm:spPr/>
      <dgm:t>
        <a:bodyPr/>
        <a:lstStyle/>
        <a:p>
          <a:endParaRPr lang="en-US"/>
        </a:p>
      </dgm:t>
    </dgm:pt>
    <dgm:pt modelId="{F29D0F1D-1151-4C18-979F-E08FF7F56D5D}" type="pres">
      <dgm:prSet presAssocID="{D152F9AC-D95F-43C5-9377-1875F37D0A7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6F7F91F-4AD7-4661-9B16-BE389FB105B4}" type="pres">
      <dgm:prSet presAssocID="{D152F9AC-D95F-43C5-9377-1875F37D0A79}" presName="rootComposite" presStyleCnt="0"/>
      <dgm:spPr/>
      <dgm:t>
        <a:bodyPr/>
        <a:lstStyle/>
        <a:p>
          <a:endParaRPr lang="en-US"/>
        </a:p>
      </dgm:t>
    </dgm:pt>
    <dgm:pt modelId="{E7960BAA-C128-46F7-89EB-FBFFBFCAE998}" type="pres">
      <dgm:prSet presAssocID="{D152F9AC-D95F-43C5-9377-1875F37D0A79}" presName="rootText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F73025-575A-4B8F-88B6-4895589D6D8D}" type="pres">
      <dgm:prSet presAssocID="{D152F9AC-D95F-43C5-9377-1875F37D0A79}" presName="rootConnector" presStyleLbl="node4" presStyleIdx="21" presStyleCnt="24"/>
      <dgm:spPr/>
      <dgm:t>
        <a:bodyPr/>
        <a:lstStyle/>
        <a:p>
          <a:endParaRPr lang="en-US"/>
        </a:p>
      </dgm:t>
    </dgm:pt>
    <dgm:pt modelId="{E5F51ADA-6846-4D0F-8F5D-63C296FD5AE5}" type="pres">
      <dgm:prSet presAssocID="{D152F9AC-D95F-43C5-9377-1875F37D0A79}" presName="hierChild4" presStyleCnt="0"/>
      <dgm:spPr/>
      <dgm:t>
        <a:bodyPr/>
        <a:lstStyle/>
        <a:p>
          <a:endParaRPr lang="en-US"/>
        </a:p>
      </dgm:t>
    </dgm:pt>
    <dgm:pt modelId="{9F49C368-366F-4FBA-80D7-8852EB23A34E}" type="pres">
      <dgm:prSet presAssocID="{D152F9AC-D95F-43C5-9377-1875F37D0A79}" presName="hierChild5" presStyleCnt="0"/>
      <dgm:spPr/>
      <dgm:t>
        <a:bodyPr/>
        <a:lstStyle/>
        <a:p>
          <a:endParaRPr lang="en-US"/>
        </a:p>
      </dgm:t>
    </dgm:pt>
    <dgm:pt modelId="{76A61F16-99B9-41F8-AEC1-A7BB96978553}" type="pres">
      <dgm:prSet presAssocID="{0AD5864E-B30D-41A2-B3C9-B95CC3BA39A2}" presName="Name37" presStyleLbl="parChTrans1D4" presStyleIdx="22" presStyleCnt="24"/>
      <dgm:spPr/>
      <dgm:t>
        <a:bodyPr/>
        <a:lstStyle/>
        <a:p>
          <a:endParaRPr lang="en-US"/>
        </a:p>
      </dgm:t>
    </dgm:pt>
    <dgm:pt modelId="{81931038-4BB4-4B2F-9700-D467EA9427CA}" type="pres">
      <dgm:prSet presAssocID="{C5FD1EBE-ADB1-4A95-BD97-442FA246B8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407FB9B-EC2E-44D1-B6E2-4E0829194825}" type="pres">
      <dgm:prSet presAssocID="{C5FD1EBE-ADB1-4A95-BD97-442FA246B842}" presName="rootComposite" presStyleCnt="0"/>
      <dgm:spPr/>
      <dgm:t>
        <a:bodyPr/>
        <a:lstStyle/>
        <a:p>
          <a:endParaRPr lang="en-US"/>
        </a:p>
      </dgm:t>
    </dgm:pt>
    <dgm:pt modelId="{09CA94AA-B8E4-4749-AA2D-D9715A29DFB4}" type="pres">
      <dgm:prSet presAssocID="{C5FD1EBE-ADB1-4A95-BD97-442FA246B842}" presName="rootText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AB9131-FFEE-4820-A6E2-1400654170F7}" type="pres">
      <dgm:prSet presAssocID="{C5FD1EBE-ADB1-4A95-BD97-442FA246B842}" presName="rootConnector" presStyleLbl="node4" presStyleIdx="22" presStyleCnt="24"/>
      <dgm:spPr/>
      <dgm:t>
        <a:bodyPr/>
        <a:lstStyle/>
        <a:p>
          <a:endParaRPr lang="en-US"/>
        </a:p>
      </dgm:t>
    </dgm:pt>
    <dgm:pt modelId="{7F3CDB17-184E-46AC-9708-8DA9138EA5BD}" type="pres">
      <dgm:prSet presAssocID="{C5FD1EBE-ADB1-4A95-BD97-442FA246B842}" presName="hierChild4" presStyleCnt="0"/>
      <dgm:spPr/>
      <dgm:t>
        <a:bodyPr/>
        <a:lstStyle/>
        <a:p>
          <a:endParaRPr lang="en-US"/>
        </a:p>
      </dgm:t>
    </dgm:pt>
    <dgm:pt modelId="{8C70058E-56EA-4081-BD97-6C58DC0D92DB}" type="pres">
      <dgm:prSet presAssocID="{C5FD1EBE-ADB1-4A95-BD97-442FA246B842}" presName="hierChild5" presStyleCnt="0"/>
      <dgm:spPr/>
      <dgm:t>
        <a:bodyPr/>
        <a:lstStyle/>
        <a:p>
          <a:endParaRPr lang="en-US"/>
        </a:p>
      </dgm:t>
    </dgm:pt>
    <dgm:pt modelId="{71D0D2CF-03C4-47D7-B4B4-0DF24CF696E1}" type="pres">
      <dgm:prSet presAssocID="{6613087B-15A5-4FEB-A9A4-07365078D40A}" presName="Name37" presStyleLbl="parChTrans1D4" presStyleIdx="23" presStyleCnt="24"/>
      <dgm:spPr/>
      <dgm:t>
        <a:bodyPr/>
        <a:lstStyle/>
        <a:p>
          <a:endParaRPr lang="en-US"/>
        </a:p>
      </dgm:t>
    </dgm:pt>
    <dgm:pt modelId="{73F98BAB-172F-4BA3-9964-5795AC111C3D}" type="pres">
      <dgm:prSet presAssocID="{4CAC7BE9-9D88-4003-AE09-B4F0F360D0E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C749BBD-EBE9-441C-B6B8-26D347F27F16}" type="pres">
      <dgm:prSet presAssocID="{4CAC7BE9-9D88-4003-AE09-B4F0F360D0EE}" presName="rootComposite" presStyleCnt="0"/>
      <dgm:spPr/>
      <dgm:t>
        <a:bodyPr/>
        <a:lstStyle/>
        <a:p>
          <a:endParaRPr lang="en-US"/>
        </a:p>
      </dgm:t>
    </dgm:pt>
    <dgm:pt modelId="{0A869E09-E2D8-40E1-8947-770766CA4553}" type="pres">
      <dgm:prSet presAssocID="{4CAC7BE9-9D88-4003-AE09-B4F0F360D0EE}" presName="rootText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3F2006-414A-4A3C-8A38-9C9CD63AC7B4}" type="pres">
      <dgm:prSet presAssocID="{4CAC7BE9-9D88-4003-AE09-B4F0F360D0EE}" presName="rootConnector" presStyleLbl="node4" presStyleIdx="23" presStyleCnt="24"/>
      <dgm:spPr/>
      <dgm:t>
        <a:bodyPr/>
        <a:lstStyle/>
        <a:p>
          <a:endParaRPr lang="en-US"/>
        </a:p>
      </dgm:t>
    </dgm:pt>
    <dgm:pt modelId="{541A306E-4E90-4BDB-8804-0816CFFB5EE4}" type="pres">
      <dgm:prSet presAssocID="{4CAC7BE9-9D88-4003-AE09-B4F0F360D0EE}" presName="hierChild4" presStyleCnt="0"/>
      <dgm:spPr/>
      <dgm:t>
        <a:bodyPr/>
        <a:lstStyle/>
        <a:p>
          <a:endParaRPr lang="en-US"/>
        </a:p>
      </dgm:t>
    </dgm:pt>
    <dgm:pt modelId="{0236D1A9-02FB-4531-BA4B-2ADFE30D8D8A}" type="pres">
      <dgm:prSet presAssocID="{4CAC7BE9-9D88-4003-AE09-B4F0F360D0EE}" presName="hierChild5" presStyleCnt="0"/>
      <dgm:spPr/>
      <dgm:t>
        <a:bodyPr/>
        <a:lstStyle/>
        <a:p>
          <a:endParaRPr lang="en-US"/>
        </a:p>
      </dgm:t>
    </dgm:pt>
    <dgm:pt modelId="{1066FEF2-12FF-46F8-95A0-0B2A6A67B25D}" type="pres">
      <dgm:prSet presAssocID="{75777A2C-DC1D-4807-AF88-662B955552C7}" presName="hierChild5" presStyleCnt="0"/>
      <dgm:spPr/>
      <dgm:t>
        <a:bodyPr/>
        <a:lstStyle/>
        <a:p>
          <a:endParaRPr lang="en-US"/>
        </a:p>
      </dgm:t>
    </dgm:pt>
    <dgm:pt modelId="{AF5E680B-1E36-42D4-A8C5-5A7B98375249}" type="pres">
      <dgm:prSet presAssocID="{A30C2ED9-C450-4553-9E89-C58007996C38}" presName="hierChild5" presStyleCnt="0"/>
      <dgm:spPr/>
      <dgm:t>
        <a:bodyPr/>
        <a:lstStyle/>
        <a:p>
          <a:endParaRPr lang="en-US"/>
        </a:p>
      </dgm:t>
    </dgm:pt>
    <dgm:pt modelId="{842B02AD-F522-4F29-B940-8ACBC96AF4E1}" type="pres">
      <dgm:prSet presAssocID="{BF622672-467F-40C4-9600-E6FD9C5E3A20}" presName="Name37" presStyleLbl="parChTrans1D2" presStyleIdx="4" presStyleCnt="5"/>
      <dgm:spPr/>
      <dgm:t>
        <a:bodyPr/>
        <a:lstStyle/>
        <a:p>
          <a:endParaRPr lang="en-US"/>
        </a:p>
      </dgm:t>
    </dgm:pt>
    <dgm:pt modelId="{5619EE69-425F-4DD3-8601-A76DC0F56CF7}" type="pres">
      <dgm:prSet presAssocID="{0B2F9F34-1FFB-41B7-9D1C-D7A9DB4002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FB789DD-05EB-4BA1-92CF-6D887CE42AF2}" type="pres">
      <dgm:prSet presAssocID="{0B2F9F34-1FFB-41B7-9D1C-D7A9DB4002F2}" presName="rootComposite" presStyleCnt="0"/>
      <dgm:spPr/>
      <dgm:t>
        <a:bodyPr/>
        <a:lstStyle/>
        <a:p>
          <a:endParaRPr lang="en-US"/>
        </a:p>
      </dgm:t>
    </dgm:pt>
    <dgm:pt modelId="{CFB8E1D5-9D20-43AB-9D54-A6BD76309A85}" type="pres">
      <dgm:prSet presAssocID="{0B2F9F34-1FFB-41B7-9D1C-D7A9DB4002F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366AA9-2A67-4D00-9DDA-D5BBC4C540F9}" type="pres">
      <dgm:prSet presAssocID="{0B2F9F34-1FFB-41B7-9D1C-D7A9DB4002F2}" presName="rootConnector" presStyleLbl="node2" presStyleIdx="4" presStyleCnt="5"/>
      <dgm:spPr/>
      <dgm:t>
        <a:bodyPr/>
        <a:lstStyle/>
        <a:p>
          <a:endParaRPr lang="en-US"/>
        </a:p>
      </dgm:t>
    </dgm:pt>
    <dgm:pt modelId="{C416B362-B8AD-4BC5-980E-31BFED8F9E4A}" type="pres">
      <dgm:prSet presAssocID="{0B2F9F34-1FFB-41B7-9D1C-D7A9DB4002F2}" presName="hierChild4" presStyleCnt="0"/>
      <dgm:spPr/>
      <dgm:t>
        <a:bodyPr/>
        <a:lstStyle/>
        <a:p>
          <a:endParaRPr lang="en-US"/>
        </a:p>
      </dgm:t>
    </dgm:pt>
    <dgm:pt modelId="{EBEDD775-AFC2-4B43-BAEB-1FA25D0ABC7C}" type="pres">
      <dgm:prSet presAssocID="{7C03F64C-9503-4350-A871-04C3F95BC169}" presName="Name37" presStyleLbl="parChTrans1D3" presStyleIdx="11" presStyleCnt="14"/>
      <dgm:spPr/>
      <dgm:t>
        <a:bodyPr/>
        <a:lstStyle/>
        <a:p>
          <a:endParaRPr lang="en-US"/>
        </a:p>
      </dgm:t>
    </dgm:pt>
    <dgm:pt modelId="{A9504C52-8C6E-4C0C-82FA-F9570CB7B561}" type="pres">
      <dgm:prSet presAssocID="{EF70A3F1-0D3E-47A7-87B7-CF2BE44C7F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C76CCC6-36E3-4067-ADC2-69B6B2A9625D}" type="pres">
      <dgm:prSet presAssocID="{EF70A3F1-0D3E-47A7-87B7-CF2BE44C7F5D}" presName="rootComposite" presStyleCnt="0"/>
      <dgm:spPr/>
      <dgm:t>
        <a:bodyPr/>
        <a:lstStyle/>
        <a:p>
          <a:endParaRPr lang="en-US"/>
        </a:p>
      </dgm:t>
    </dgm:pt>
    <dgm:pt modelId="{87CDF927-40F8-4FA6-BFA5-5AC87A89EBBB}" type="pres">
      <dgm:prSet presAssocID="{EF70A3F1-0D3E-47A7-87B7-CF2BE44C7F5D}" presName="rootText" presStyleLbl="node3" presStyleIdx="11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D89BD-A2B6-47A9-B7DB-C9F726C68632}" type="pres">
      <dgm:prSet presAssocID="{EF70A3F1-0D3E-47A7-87B7-CF2BE44C7F5D}" presName="rootConnector" presStyleLbl="node3" presStyleIdx="11" presStyleCnt="14"/>
      <dgm:spPr/>
      <dgm:t>
        <a:bodyPr/>
        <a:lstStyle/>
        <a:p>
          <a:endParaRPr lang="en-US"/>
        </a:p>
      </dgm:t>
    </dgm:pt>
    <dgm:pt modelId="{75F9367B-A1E8-496D-A7AF-19736C385A25}" type="pres">
      <dgm:prSet presAssocID="{EF70A3F1-0D3E-47A7-87B7-CF2BE44C7F5D}" presName="hierChild4" presStyleCnt="0"/>
      <dgm:spPr/>
      <dgm:t>
        <a:bodyPr/>
        <a:lstStyle/>
        <a:p>
          <a:endParaRPr lang="en-US"/>
        </a:p>
      </dgm:t>
    </dgm:pt>
    <dgm:pt modelId="{8A201280-1A43-41C8-A2A5-5E8BE35A5D7B}" type="pres">
      <dgm:prSet presAssocID="{EF70A3F1-0D3E-47A7-87B7-CF2BE44C7F5D}" presName="hierChild5" presStyleCnt="0"/>
      <dgm:spPr/>
      <dgm:t>
        <a:bodyPr/>
        <a:lstStyle/>
        <a:p>
          <a:endParaRPr lang="en-US"/>
        </a:p>
      </dgm:t>
    </dgm:pt>
    <dgm:pt modelId="{D091B264-BBDB-43B6-910A-E4573BC3A165}" type="pres">
      <dgm:prSet presAssocID="{AB3B7F71-FD8E-4675-9593-29EEFBF6E7D1}" presName="Name37" presStyleLbl="parChTrans1D3" presStyleIdx="12" presStyleCnt="14"/>
      <dgm:spPr/>
      <dgm:t>
        <a:bodyPr/>
        <a:lstStyle/>
        <a:p>
          <a:endParaRPr lang="en-US"/>
        </a:p>
      </dgm:t>
    </dgm:pt>
    <dgm:pt modelId="{66B552A5-B0C2-4877-B8D6-6B322CDDAA10}" type="pres">
      <dgm:prSet presAssocID="{867319EA-8BF5-4704-9344-5D0118E3869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3648103-1BD4-48CA-89A8-0852C10955E4}" type="pres">
      <dgm:prSet presAssocID="{867319EA-8BF5-4704-9344-5D0118E38697}" presName="rootComposite" presStyleCnt="0"/>
      <dgm:spPr/>
      <dgm:t>
        <a:bodyPr/>
        <a:lstStyle/>
        <a:p>
          <a:endParaRPr lang="en-US"/>
        </a:p>
      </dgm:t>
    </dgm:pt>
    <dgm:pt modelId="{9F0C3C18-9BA2-427A-AC7A-39EE01E9B267}" type="pres">
      <dgm:prSet presAssocID="{867319EA-8BF5-4704-9344-5D0118E38697}" presName="rootText" presStyleLbl="node3" presStyleIdx="12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B2DD79-31E8-40FD-822A-D92B1812290B}" type="pres">
      <dgm:prSet presAssocID="{867319EA-8BF5-4704-9344-5D0118E38697}" presName="rootConnector" presStyleLbl="node3" presStyleIdx="12" presStyleCnt="14"/>
      <dgm:spPr/>
      <dgm:t>
        <a:bodyPr/>
        <a:lstStyle/>
        <a:p>
          <a:endParaRPr lang="en-US"/>
        </a:p>
      </dgm:t>
    </dgm:pt>
    <dgm:pt modelId="{DE086404-FC13-4FC0-A50A-F7B629C1EA52}" type="pres">
      <dgm:prSet presAssocID="{867319EA-8BF5-4704-9344-5D0118E38697}" presName="hierChild4" presStyleCnt="0"/>
      <dgm:spPr/>
      <dgm:t>
        <a:bodyPr/>
        <a:lstStyle/>
        <a:p>
          <a:endParaRPr lang="en-US"/>
        </a:p>
      </dgm:t>
    </dgm:pt>
    <dgm:pt modelId="{862A1AAD-1A6C-4606-BF3C-48B12881F3F7}" type="pres">
      <dgm:prSet presAssocID="{867319EA-8BF5-4704-9344-5D0118E38697}" presName="hierChild5" presStyleCnt="0"/>
      <dgm:spPr/>
      <dgm:t>
        <a:bodyPr/>
        <a:lstStyle/>
        <a:p>
          <a:endParaRPr lang="en-US"/>
        </a:p>
      </dgm:t>
    </dgm:pt>
    <dgm:pt modelId="{F85427BF-027E-4D5B-846E-99CC4C8F8A99}" type="pres">
      <dgm:prSet presAssocID="{4932A25B-076F-40FA-BBB4-434AE39287FC}" presName="Name37" presStyleLbl="parChTrans1D3" presStyleIdx="13" presStyleCnt="14"/>
      <dgm:spPr/>
      <dgm:t>
        <a:bodyPr/>
        <a:lstStyle/>
        <a:p>
          <a:endParaRPr lang="en-US"/>
        </a:p>
      </dgm:t>
    </dgm:pt>
    <dgm:pt modelId="{5D4A0DA7-1C35-4CDF-B3C3-6DF69616EE9F}" type="pres">
      <dgm:prSet presAssocID="{23D1545D-B77E-47BE-A869-423947AE5DA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8371B80-3277-45E7-AA23-E2D89D6D8781}" type="pres">
      <dgm:prSet presAssocID="{23D1545D-B77E-47BE-A869-423947AE5DAA}" presName="rootComposite" presStyleCnt="0"/>
      <dgm:spPr/>
      <dgm:t>
        <a:bodyPr/>
        <a:lstStyle/>
        <a:p>
          <a:endParaRPr lang="en-US"/>
        </a:p>
      </dgm:t>
    </dgm:pt>
    <dgm:pt modelId="{AE5CC759-DA46-40C5-99FE-A75E99901AC9}" type="pres">
      <dgm:prSet presAssocID="{23D1545D-B77E-47BE-A869-423947AE5DAA}" presName="rootText" presStyleLbl="node3" presStyleIdx="13" presStyleCnt="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F52312-2FE0-4F69-AB73-9200414C0F42}" type="pres">
      <dgm:prSet presAssocID="{23D1545D-B77E-47BE-A869-423947AE5DAA}" presName="rootConnector" presStyleLbl="node3" presStyleIdx="13" presStyleCnt="14"/>
      <dgm:spPr/>
      <dgm:t>
        <a:bodyPr/>
        <a:lstStyle/>
        <a:p>
          <a:endParaRPr lang="en-US"/>
        </a:p>
      </dgm:t>
    </dgm:pt>
    <dgm:pt modelId="{97DF29E7-CABB-48B3-8FDE-3688F72B7248}" type="pres">
      <dgm:prSet presAssocID="{23D1545D-B77E-47BE-A869-423947AE5DAA}" presName="hierChild4" presStyleCnt="0"/>
      <dgm:spPr/>
      <dgm:t>
        <a:bodyPr/>
        <a:lstStyle/>
        <a:p>
          <a:endParaRPr lang="en-US"/>
        </a:p>
      </dgm:t>
    </dgm:pt>
    <dgm:pt modelId="{7675EF89-C16B-40D9-BEC8-9DE1EC3CB2EB}" type="pres">
      <dgm:prSet presAssocID="{23D1545D-B77E-47BE-A869-423947AE5DAA}" presName="hierChild5" presStyleCnt="0"/>
      <dgm:spPr/>
      <dgm:t>
        <a:bodyPr/>
        <a:lstStyle/>
        <a:p>
          <a:endParaRPr lang="en-US"/>
        </a:p>
      </dgm:t>
    </dgm:pt>
    <dgm:pt modelId="{AB98B2D8-1DDD-42AC-B3F4-561424B66F46}" type="pres">
      <dgm:prSet presAssocID="{0B2F9F34-1FFB-41B7-9D1C-D7A9DB4002F2}" presName="hierChild5" presStyleCnt="0"/>
      <dgm:spPr/>
      <dgm:t>
        <a:bodyPr/>
        <a:lstStyle/>
        <a:p>
          <a:endParaRPr lang="en-US"/>
        </a:p>
      </dgm:t>
    </dgm:pt>
    <dgm:pt modelId="{9BCD0B56-7150-41F9-A622-C6264E8665BF}" type="pres">
      <dgm:prSet presAssocID="{C6D29F27-E507-4411-9630-BAC56D775179}" presName="hierChild3" presStyleCnt="0"/>
      <dgm:spPr/>
      <dgm:t>
        <a:bodyPr/>
        <a:lstStyle/>
        <a:p>
          <a:endParaRPr lang="en-US"/>
        </a:p>
      </dgm:t>
    </dgm:pt>
  </dgm:ptLst>
  <dgm:cxnLst>
    <dgm:cxn modelId="{2C6E133A-48CC-4C26-868A-234E04B233FA}" type="presOf" srcId="{9DC35889-5CB4-4CC8-88FF-E872D66B246C}" destId="{0E29D320-E88F-440D-AB92-13399BC5CAF0}" srcOrd="0" destOrd="0" presId="urn:microsoft.com/office/officeart/2005/8/layout/orgChart1"/>
    <dgm:cxn modelId="{FEAA4D5A-EA2C-4A00-9D07-09FE1C73273C}" type="presOf" srcId="{63D1B3A2-A918-440C-98DC-DD6061D09B90}" destId="{8A1020FE-66EE-42EF-9640-E915C6D6038E}" srcOrd="1" destOrd="0" presId="urn:microsoft.com/office/officeart/2005/8/layout/orgChart1"/>
    <dgm:cxn modelId="{AAC29FCD-DD82-44B1-BE49-1283632209A6}" srcId="{EEDA54E0-C674-4282-91FE-08B9CA8B5CF4}" destId="{6C0A2BEF-30DA-43DA-AD8F-B714DCA5C3B9}" srcOrd="0" destOrd="0" parTransId="{4A202DB7-7AC0-40B0-A815-9AA4195AE964}" sibTransId="{30102864-DF66-4E39-86D9-565D7DB72A28}"/>
    <dgm:cxn modelId="{6F371BFC-05C9-4FDD-81A7-FAAA31697546}" type="presOf" srcId="{6D21B9DC-A304-4F16-87CF-38914CEB6AF6}" destId="{47A2F992-79AC-4255-9E63-21312A950BEC}" srcOrd="1" destOrd="0" presId="urn:microsoft.com/office/officeart/2005/8/layout/orgChart1"/>
    <dgm:cxn modelId="{1F2E2490-EA48-4139-8DCC-4A86495C0F9A}" type="presOf" srcId="{06DCA3E1-5974-4D5D-88FE-F8FAD8DD54E7}" destId="{22A627B9-F7CD-4100-AF0A-35A8D3FAFC89}" srcOrd="0" destOrd="0" presId="urn:microsoft.com/office/officeart/2005/8/layout/orgChart1"/>
    <dgm:cxn modelId="{85434C68-596A-4E97-8C18-048F60FA97AC}" type="presOf" srcId="{A30C2ED9-C450-4553-9E89-C58007996C38}" destId="{61602D44-6DB3-4024-A258-7E6EAE48F242}" srcOrd="0" destOrd="0" presId="urn:microsoft.com/office/officeart/2005/8/layout/orgChart1"/>
    <dgm:cxn modelId="{4377DCA4-CB14-488F-A97D-B833212AA9EE}" type="presOf" srcId="{640D36AB-9410-4A7F-BBC3-2BDE76825F4C}" destId="{F9570493-2491-4C55-BC63-7CBC49731178}" srcOrd="0" destOrd="0" presId="urn:microsoft.com/office/officeart/2005/8/layout/orgChart1"/>
    <dgm:cxn modelId="{17B25560-2901-4FED-9A6D-3916742658DC}" type="presOf" srcId="{A4E7F7D0-BF1A-4EE1-A089-DBF17E9019D0}" destId="{FB725AAD-9E22-408A-B461-616276971BF0}" srcOrd="1" destOrd="0" presId="urn:microsoft.com/office/officeart/2005/8/layout/orgChart1"/>
    <dgm:cxn modelId="{31B6B28A-DBB7-4DD8-A5B4-C4A7C51DF8AE}" type="presOf" srcId="{6D21B9DC-A304-4F16-87CF-38914CEB6AF6}" destId="{A9D3A13C-87D1-4E29-BB8F-10B86343B275}" srcOrd="0" destOrd="0" presId="urn:microsoft.com/office/officeart/2005/8/layout/orgChart1"/>
    <dgm:cxn modelId="{54A7E2F8-6BBD-45B8-BF84-17F372E0EC3F}" type="presOf" srcId="{E357DE1C-362D-4B6B-AC9D-AA130696AC7A}" destId="{B47613D6-79F4-48CA-AD93-C29F3B3679E5}" srcOrd="0" destOrd="0" presId="urn:microsoft.com/office/officeart/2005/8/layout/orgChart1"/>
    <dgm:cxn modelId="{AAA07311-6073-45EB-9F9E-70C0459224A2}" type="presOf" srcId="{4D0FFD83-DBE8-4950-93BA-D57F3002C26E}" destId="{AE0BC3B1-1D76-49AF-895E-D40C722654CD}" srcOrd="0" destOrd="0" presId="urn:microsoft.com/office/officeart/2005/8/layout/orgChart1"/>
    <dgm:cxn modelId="{A916E9EC-3A02-4EDF-A135-134435B69422}" type="presOf" srcId="{4A202DB7-7AC0-40B0-A815-9AA4195AE964}" destId="{9CCD567A-4EE0-47F0-912B-275D064140E7}" srcOrd="0" destOrd="0" presId="urn:microsoft.com/office/officeart/2005/8/layout/orgChart1"/>
    <dgm:cxn modelId="{0FBA672E-DDD1-48B2-B0DD-E717AD256F15}" srcId="{D22B8FF0-5C4D-402F-A707-FA7504970BF9}" destId="{C6D29F27-E507-4411-9630-BAC56D775179}" srcOrd="0" destOrd="0" parTransId="{D3A16BF5-5637-4902-B9CE-96A90AFB6F54}" sibTransId="{597D6B44-090B-4880-BF56-5B3ED44593A5}"/>
    <dgm:cxn modelId="{B12E0509-8914-4DFE-814C-2A141A97A67A}" srcId="{75777A2C-DC1D-4807-AF88-662B955552C7}" destId="{D152F9AC-D95F-43C5-9377-1875F37D0A79}" srcOrd="0" destOrd="0" parTransId="{DE84BC9B-838E-476B-912C-AEF9157A488C}" sibTransId="{69EFC1BB-236A-45B8-B041-8227E93D06F9}"/>
    <dgm:cxn modelId="{44D7F085-8229-488A-AA74-969279F635F2}" type="presOf" srcId="{C8183F6D-E4A4-4DF6-8EDF-22B2842C3195}" destId="{47FA5BA7-D6B4-4818-BB18-00930A423757}" srcOrd="0" destOrd="0" presId="urn:microsoft.com/office/officeart/2005/8/layout/orgChart1"/>
    <dgm:cxn modelId="{F0E8E730-401B-49F9-A1C4-EE0F1C0345C5}" type="presOf" srcId="{067982D8-5214-44A9-926B-6811A691FA87}" destId="{CBAADC71-7781-4389-9074-F16DF9B424FC}" srcOrd="0" destOrd="0" presId="urn:microsoft.com/office/officeart/2005/8/layout/orgChart1"/>
    <dgm:cxn modelId="{F2AB0B18-AE6C-4254-9BEC-7F1DD126304D}" type="presOf" srcId="{8B214CF3-47B0-42CB-B4B0-1056E630D9C9}" destId="{6E446FE5-F6EE-4169-B635-FDF6A724E4B5}" srcOrd="0" destOrd="0" presId="urn:microsoft.com/office/officeart/2005/8/layout/orgChart1"/>
    <dgm:cxn modelId="{3B67AAAA-17CA-427A-9FDC-61E132CEF925}" type="presOf" srcId="{A2373E8D-435C-4E86-A6E9-56E80F4DC4EA}" destId="{8B8AA991-C0D1-425D-88A0-FFA1F51DAD0C}" srcOrd="0" destOrd="0" presId="urn:microsoft.com/office/officeart/2005/8/layout/orgChart1"/>
    <dgm:cxn modelId="{FAE372E4-BA51-4405-9927-130F862F01E3}" type="presOf" srcId="{D152F9AC-D95F-43C5-9377-1875F37D0A79}" destId="{BFF73025-575A-4B8F-88B6-4895589D6D8D}" srcOrd="1" destOrd="0" presId="urn:microsoft.com/office/officeart/2005/8/layout/orgChart1"/>
    <dgm:cxn modelId="{0372E473-7AE2-4030-9F69-61E9352B0B50}" type="presOf" srcId="{DF0628BD-4F4E-4B15-A138-2A0BE3C17E25}" destId="{9914BB8C-CD18-4C58-9E66-5FCC780AE305}" srcOrd="0" destOrd="0" presId="urn:microsoft.com/office/officeart/2005/8/layout/orgChart1"/>
    <dgm:cxn modelId="{37CFBA4B-6FD8-4C7F-A94D-B04691C81608}" type="presOf" srcId="{C00D516C-B04C-4579-B240-E705995DCF1D}" destId="{C999EEBD-36B5-4940-99A8-F8B2297D4A2D}" srcOrd="0" destOrd="0" presId="urn:microsoft.com/office/officeart/2005/8/layout/orgChart1"/>
    <dgm:cxn modelId="{A1FC0320-2E73-4671-9E68-85BEF20CDDC2}" type="presOf" srcId="{42EAD801-370A-4D44-B33C-ED620574507E}" destId="{EA1B3C35-A919-46AA-B00C-EC4156108A1E}" srcOrd="0" destOrd="0" presId="urn:microsoft.com/office/officeart/2005/8/layout/orgChart1"/>
    <dgm:cxn modelId="{155A7928-5CA1-4EA9-866A-B6A4D7E6B0FE}" srcId="{6D21B9DC-A304-4F16-87CF-38914CEB6AF6}" destId="{1A329D55-93F1-49CA-A274-75DB1D7C59E9}" srcOrd="2" destOrd="0" parTransId="{A5F563A1-1E27-46F0-BB87-A329DEEAB2EE}" sibTransId="{EC0270BF-CF18-458E-8352-93719DBE969A}"/>
    <dgm:cxn modelId="{03A4D793-88C9-4E50-8EFB-666A5B3B9780}" type="presOf" srcId="{5F1B1AAD-BED3-441B-9640-246AF306F890}" destId="{A5A076C1-8F74-45E7-8F09-EF890EA67008}" srcOrd="0" destOrd="0" presId="urn:microsoft.com/office/officeart/2005/8/layout/orgChart1"/>
    <dgm:cxn modelId="{76AE134E-F07E-4634-BB0F-3BE12876B684}" type="presOf" srcId="{541297B3-B52D-44B3-9ED9-83CA031B35B5}" destId="{004DC4DA-EF1D-4E89-A6A1-D71FF8E49ECB}" srcOrd="0" destOrd="0" presId="urn:microsoft.com/office/officeart/2005/8/layout/orgChart1"/>
    <dgm:cxn modelId="{7C72F249-F1BF-47BF-877A-57DABDF06EFB}" type="presOf" srcId="{B772B9D9-2843-42F3-93FA-62DE890E58B0}" destId="{009AC73F-8757-4C90-95B6-07EE497C5BF8}" srcOrd="1" destOrd="0" presId="urn:microsoft.com/office/officeart/2005/8/layout/orgChart1"/>
    <dgm:cxn modelId="{86AD5678-0FBF-4404-A1EB-CBE4A8884903}" srcId="{5ABD9E9B-48BD-424B-AE98-27FB21EF780C}" destId="{C00D516C-B04C-4579-B240-E705995DCF1D}" srcOrd="0" destOrd="0" parTransId="{E3AF8E51-6CAA-4CBA-A17F-C87A4C1B516B}" sibTransId="{69776AD1-30F9-4B27-8741-6F070293189F}"/>
    <dgm:cxn modelId="{29EA8E25-AFAB-4CA2-8E96-C5A8A06A4867}" type="presOf" srcId="{B7C24103-3AFD-4736-B957-85E333802BD9}" destId="{B874571C-46C2-4F51-AAA3-F3CE8B722F90}" srcOrd="0" destOrd="0" presId="urn:microsoft.com/office/officeart/2005/8/layout/orgChart1"/>
    <dgm:cxn modelId="{4DC028B2-8688-47E0-A7D7-FF9981A8FD30}" type="presOf" srcId="{867319EA-8BF5-4704-9344-5D0118E38697}" destId="{9F0C3C18-9BA2-427A-AC7A-39EE01E9B267}" srcOrd="0" destOrd="0" presId="urn:microsoft.com/office/officeart/2005/8/layout/orgChart1"/>
    <dgm:cxn modelId="{DD2E1DCE-59D5-40A4-8D3B-7F1405184751}" type="presOf" srcId="{E35EE9C7-56F9-4296-9B45-E128B685A738}" destId="{575B2009-121F-4F69-8B05-3E49CE7D609D}" srcOrd="1" destOrd="0" presId="urn:microsoft.com/office/officeart/2005/8/layout/orgChart1"/>
    <dgm:cxn modelId="{370CCF0D-3D5B-496F-BD29-58827F930F8D}" type="presOf" srcId="{63AA9AEE-B5FA-4718-A183-ABD52AF8740E}" destId="{4B759677-1BBA-4065-B006-7C0F8B754182}" srcOrd="1" destOrd="0" presId="urn:microsoft.com/office/officeart/2005/8/layout/orgChart1"/>
    <dgm:cxn modelId="{CF9CDB0F-EE98-4324-A66E-78CCB6E1004A}" srcId="{63AA9AEE-B5FA-4718-A183-ABD52AF8740E}" destId="{A74125F6-5387-4631-A23F-A4F20921E6DB}" srcOrd="0" destOrd="0" parTransId="{0C5BFCE2-F8E6-4F18-932E-D2742AB2C2FE}" sibTransId="{21BAC387-39D6-47AC-9ED0-01BF14E1770F}"/>
    <dgm:cxn modelId="{384B3439-DC3C-4F93-9415-579B3D9B51F9}" type="presOf" srcId="{9D445E07-A413-4CF6-97DF-1177508DBBBC}" destId="{EF79281F-62BA-4DAD-A845-ECCB992058F9}" srcOrd="0" destOrd="0" presId="urn:microsoft.com/office/officeart/2005/8/layout/orgChart1"/>
    <dgm:cxn modelId="{E2C52283-6E34-4DAF-880C-45FF836381D4}" type="presOf" srcId="{EEDA54E0-C674-4282-91FE-08B9CA8B5CF4}" destId="{403CE29F-111D-4A7E-9909-8D83CB9DD8E8}" srcOrd="0" destOrd="0" presId="urn:microsoft.com/office/officeart/2005/8/layout/orgChart1"/>
    <dgm:cxn modelId="{1AC870EB-D24D-4C43-BCB1-864894D2E728}" type="presOf" srcId="{1A329D55-93F1-49CA-A274-75DB1D7C59E9}" destId="{2E767A43-DEA1-4F6A-AE37-9ED1771705DA}" srcOrd="0" destOrd="0" presId="urn:microsoft.com/office/officeart/2005/8/layout/orgChart1"/>
    <dgm:cxn modelId="{ED82655D-C9F5-421D-A886-0CBFAD04BAC7}" type="presOf" srcId="{A0F788D0-BFD3-4E72-8557-838213B4917E}" destId="{39552443-AE7C-4243-90ED-3B026563342D}" srcOrd="1" destOrd="0" presId="urn:microsoft.com/office/officeart/2005/8/layout/orgChart1"/>
    <dgm:cxn modelId="{01E82ADB-18D2-4FE6-853C-D795542D5250}" srcId="{5ABD9E9B-48BD-424B-AE98-27FB21EF780C}" destId="{63D1B3A2-A918-440C-98DC-DD6061D09B90}" srcOrd="1" destOrd="0" parTransId="{A2373E8D-435C-4E86-A6E9-56E80F4DC4EA}" sibTransId="{8B269C6F-751C-4364-BCAB-302ECFA0BA51}"/>
    <dgm:cxn modelId="{EB6B2762-1924-4FF3-A638-FEB8C871F23E}" type="presOf" srcId="{58E54F79-2714-40A1-B2EF-D0C8281164F7}" destId="{1EAA08E6-C5C2-4283-8992-10ACCC6F7D93}" srcOrd="0" destOrd="0" presId="urn:microsoft.com/office/officeart/2005/8/layout/orgChart1"/>
    <dgm:cxn modelId="{C6443EB4-C31E-438C-A05B-02E26ED61B23}" srcId="{633428FE-43AF-4893-BA09-EDA770073ADA}" destId="{4083A04D-7456-4D53-B927-3A773D9327C2}" srcOrd="1" destOrd="0" parTransId="{4D0FFD83-DBE8-4950-93BA-D57F3002C26E}" sibTransId="{924D3FD0-D1EB-4AD2-B926-2BC065DDD817}"/>
    <dgm:cxn modelId="{B851F992-499D-41B1-ACBD-4A1042996961}" srcId="{6D21B9DC-A304-4F16-87CF-38914CEB6AF6}" destId="{5F1B1AAD-BED3-441B-9640-246AF306F890}" srcOrd="1" destOrd="0" parTransId="{8B214CF3-47B0-42CB-B4B0-1056E630D9C9}" sibTransId="{C15AC4BE-B9E1-40A4-A4E5-93DEBC5E2218}"/>
    <dgm:cxn modelId="{2086B346-6FCC-43AF-8776-331FD068C5A4}" type="presOf" srcId="{D24BAE68-3C50-402B-9740-F0666E29FF7A}" destId="{8CA7DC6C-2FBE-4C8A-8244-E0EFC4DFE72B}" srcOrd="0" destOrd="0" presId="urn:microsoft.com/office/officeart/2005/8/layout/orgChart1"/>
    <dgm:cxn modelId="{AB7AF4B6-2E06-4E57-AD29-AAD5C16E5879}" srcId="{58E54F79-2714-40A1-B2EF-D0C8281164F7}" destId="{B8581FFF-B499-4E6B-8CD3-4585B0C33FB9}" srcOrd="0" destOrd="0" parTransId="{72A5382B-770E-4519-86A2-34EA36496FE3}" sibTransId="{2710BDA6-D43C-4C0B-8570-29E13FD384D1}"/>
    <dgm:cxn modelId="{2A67EF82-A36F-4E87-BF3A-AD59BE3FF7BA}" type="presOf" srcId="{75777A2C-DC1D-4807-AF88-662B955552C7}" destId="{8C00C01B-33CB-4BD9-86B5-2014D55C93DD}" srcOrd="1" destOrd="0" presId="urn:microsoft.com/office/officeart/2005/8/layout/orgChart1"/>
    <dgm:cxn modelId="{F0937F23-43B2-43A3-9FC9-061B3FEB9BA2}" srcId="{58E54F79-2714-40A1-B2EF-D0C8281164F7}" destId="{640D36AB-9410-4A7F-BBC3-2BDE76825F4C}" srcOrd="1" destOrd="0" parTransId="{046F70A9-146A-4886-B5E0-179D16475730}" sibTransId="{BC171F01-ACCF-4355-98C8-486D5C33485F}"/>
    <dgm:cxn modelId="{97EB07B0-D513-49EA-A327-40A5AD4A9392}" type="presOf" srcId="{4CAC7BE9-9D88-4003-AE09-B4F0F360D0EE}" destId="{573F2006-414A-4A3C-8A38-9C9CD63AC7B4}" srcOrd="1" destOrd="0" presId="urn:microsoft.com/office/officeart/2005/8/layout/orgChart1"/>
    <dgm:cxn modelId="{0B83AD1E-F347-4623-89E6-1228430D4C08}" type="presOf" srcId="{D152F9AC-D95F-43C5-9377-1875F37D0A79}" destId="{E7960BAA-C128-46F7-89EB-FBFFBFCAE998}" srcOrd="0" destOrd="0" presId="urn:microsoft.com/office/officeart/2005/8/layout/orgChart1"/>
    <dgm:cxn modelId="{CA161F76-DE78-4539-8252-DFC66B5ED315}" srcId="{58E54F79-2714-40A1-B2EF-D0C8281164F7}" destId="{E35EE9C7-56F9-4296-9B45-E128B685A738}" srcOrd="3" destOrd="0" parTransId="{2EE2E74D-B328-4B16-B26D-96C5D77B7A5B}" sibTransId="{B603486F-BB5A-4DBC-807C-C174C41B9C53}"/>
    <dgm:cxn modelId="{649196BC-F795-407F-A4AA-17FCCB3C8022}" type="presOf" srcId="{0C5BFCE2-F8E6-4F18-932E-D2742AB2C2FE}" destId="{866C8D5B-2510-4FF3-9887-48F273FC876D}" srcOrd="0" destOrd="0" presId="urn:microsoft.com/office/officeart/2005/8/layout/orgChart1"/>
    <dgm:cxn modelId="{D93288D8-178A-4649-9822-978726FFE5ED}" type="presOf" srcId="{D24BAE68-3C50-402B-9740-F0666E29FF7A}" destId="{78F6DCAE-4D7B-4B79-8B28-265D5741C819}" srcOrd="1" destOrd="0" presId="urn:microsoft.com/office/officeart/2005/8/layout/orgChart1"/>
    <dgm:cxn modelId="{8386BEA8-77AA-4AC9-B539-178D211F79F9}" type="presOf" srcId="{5ABD9E9B-48BD-424B-AE98-27FB21EF780C}" destId="{38A56F34-22EC-4CFA-9E7E-ED82AFAD86A9}" srcOrd="0" destOrd="0" presId="urn:microsoft.com/office/officeart/2005/8/layout/orgChart1"/>
    <dgm:cxn modelId="{9F1018FD-4C54-4AD7-A5DC-7DF19A978361}" srcId="{C6D29F27-E507-4411-9630-BAC56D775179}" destId="{D1B3D3AB-0452-4758-AA03-7CF211FCCC66}" srcOrd="1" destOrd="0" parTransId="{AF073355-C229-4469-B7EF-CA367DA2ACE3}" sibTransId="{40491AEB-B421-4F55-8653-C837804C7816}"/>
    <dgm:cxn modelId="{9E2115AE-F064-4F72-B8C9-4B1B5BD0ABAD}" type="presOf" srcId="{97238A87-10D5-4530-81C9-143128786920}" destId="{D7CF362D-8795-4DB1-AEBB-B94D7ED52660}" srcOrd="0" destOrd="0" presId="urn:microsoft.com/office/officeart/2005/8/layout/orgChart1"/>
    <dgm:cxn modelId="{E6C48D58-8AD8-4817-B2A1-886136FEE333}" srcId="{D1B3D3AB-0452-4758-AA03-7CF211FCCC66}" destId="{63AA9AEE-B5FA-4718-A183-ABD52AF8740E}" srcOrd="1" destOrd="0" parTransId="{06DCA3E1-5974-4D5D-88FE-F8FAD8DD54E7}" sibTransId="{ABD42F78-AF80-4957-A0A4-7C6A7AB61932}"/>
    <dgm:cxn modelId="{2C297915-3EC2-499A-B17B-CE64E2B81E2E}" type="presOf" srcId="{A4E7F7D0-BF1A-4EE1-A089-DBF17E9019D0}" destId="{413DC30C-5B1B-4325-AC0E-A916A2B8A944}" srcOrd="0" destOrd="0" presId="urn:microsoft.com/office/officeart/2005/8/layout/orgChart1"/>
    <dgm:cxn modelId="{10341444-E6FC-4D09-B1F9-6874CC1EA491}" type="presOf" srcId="{A0F788D0-BFD3-4E72-8557-838213B4917E}" destId="{61634CF3-8F42-4FF9-80E6-D3462AB927A8}" srcOrd="0" destOrd="0" presId="urn:microsoft.com/office/officeart/2005/8/layout/orgChart1"/>
    <dgm:cxn modelId="{087D1B77-471F-43B4-ACBC-B0F147849705}" type="presOf" srcId="{5ABD9E9B-48BD-424B-AE98-27FB21EF780C}" destId="{BA30F0C9-506E-407F-A4D2-1210BE6AC043}" srcOrd="1" destOrd="0" presId="urn:microsoft.com/office/officeart/2005/8/layout/orgChart1"/>
    <dgm:cxn modelId="{3B05213B-C3F1-42E7-8052-BC8F92A4BEC6}" srcId="{C6D29F27-E507-4411-9630-BAC56D775179}" destId="{EEDA54E0-C674-4282-91FE-08B9CA8B5CF4}" srcOrd="2" destOrd="0" parTransId="{A68FF0FE-5803-46C2-A774-6F47E03C78E0}" sibTransId="{C3038C96-F729-447B-A400-2D8F35426B4E}"/>
    <dgm:cxn modelId="{A90F8C34-850A-4372-8758-DCD4E3F64C46}" type="presOf" srcId="{4083A04D-7456-4D53-B927-3A773D9327C2}" destId="{41D7D03D-9404-4DBD-9631-9E8B59C08DD9}" srcOrd="0" destOrd="0" presId="urn:microsoft.com/office/officeart/2005/8/layout/orgChart1"/>
    <dgm:cxn modelId="{4C902E2C-26A7-4A85-8A9A-89BF6872E6EA}" type="presOf" srcId="{75777A2C-DC1D-4807-AF88-662B955552C7}" destId="{F699B913-FC93-4E07-948E-2441871BFA88}" srcOrd="0" destOrd="0" presId="urn:microsoft.com/office/officeart/2005/8/layout/orgChart1"/>
    <dgm:cxn modelId="{1200E72F-D216-48F3-8D08-826894900FAB}" srcId="{C6D29F27-E507-4411-9630-BAC56D775179}" destId="{A30C2ED9-C450-4553-9E89-C58007996C38}" srcOrd="3" destOrd="0" parTransId="{8E243BD7-4896-46B6-B000-24708A2C65DA}" sibTransId="{A2AC42A1-25E6-4FEC-A405-D3048141A371}"/>
    <dgm:cxn modelId="{81E1300A-9D28-47A5-B546-15855F70AE99}" srcId="{75777A2C-DC1D-4807-AF88-662B955552C7}" destId="{4CAC7BE9-9D88-4003-AE09-B4F0F360D0EE}" srcOrd="2" destOrd="0" parTransId="{6613087B-15A5-4FEB-A9A4-07365078D40A}" sibTransId="{A8837956-6F92-4296-A78D-B9BAC1B62D51}"/>
    <dgm:cxn modelId="{C2D536A3-B9F7-4499-8157-E5FE9FCA6685}" type="presOf" srcId="{A68FF0FE-5803-46C2-A774-6F47E03C78E0}" destId="{F74876AB-A587-46B5-820B-36B5F27A3260}" srcOrd="0" destOrd="0" presId="urn:microsoft.com/office/officeart/2005/8/layout/orgChart1"/>
    <dgm:cxn modelId="{E646BB33-6363-4F3E-8C11-714C07BBF4E8}" type="presOf" srcId="{DEA457F3-7008-4442-9271-62DE918980A4}" destId="{B0BE9A45-C1F1-4BE4-8082-F8FEB8453712}" srcOrd="0" destOrd="0" presId="urn:microsoft.com/office/officeart/2005/8/layout/orgChart1"/>
    <dgm:cxn modelId="{997F4AFB-B114-4810-A7B6-9213902912F9}" type="presOf" srcId="{A74125F6-5387-4631-A23F-A4F20921E6DB}" destId="{EFF3A767-67FC-4443-8B19-458E4ED4810D}" srcOrd="0" destOrd="0" presId="urn:microsoft.com/office/officeart/2005/8/layout/orgChart1"/>
    <dgm:cxn modelId="{5D055C26-D5BB-4DB8-A43D-4829E7492410}" srcId="{633428FE-43AF-4893-BA09-EDA770073ADA}" destId="{5FA13180-4F96-4FB8-B5E5-918580140D88}" srcOrd="0" destOrd="0" parTransId="{402EEE01-3E44-49DE-AAC5-83A780BF6592}" sibTransId="{C66E2CD2-006E-4EBF-A4A8-59C6CEE6AB08}"/>
    <dgm:cxn modelId="{E10D93E8-3528-4253-BD13-8844BD26F5B4}" type="presOf" srcId="{4C521059-A5C4-48A2-9BE3-AA116B92CE02}" destId="{458F09A5-8D91-4D94-89DB-84F2D0C8E4EF}" srcOrd="0" destOrd="0" presId="urn:microsoft.com/office/officeart/2005/8/layout/orgChart1"/>
    <dgm:cxn modelId="{2A7634F4-191D-4D6C-8FBE-68E3F8656117}" type="presOf" srcId="{E98D3AC8-4F0B-41B7-AB3F-322F83FFA32D}" destId="{980C740A-F897-4214-BE6C-851628E41898}" srcOrd="1" destOrd="0" presId="urn:microsoft.com/office/officeart/2005/8/layout/orgChart1"/>
    <dgm:cxn modelId="{1CD6AD10-D18C-4F49-B0E5-4312F40CD85E}" type="presOf" srcId="{B8581FFF-B499-4E6B-8CD3-4585B0C33FB9}" destId="{EB0085A5-0496-43BF-BE28-695873DAB406}" srcOrd="0" destOrd="0" presId="urn:microsoft.com/office/officeart/2005/8/layout/orgChart1"/>
    <dgm:cxn modelId="{26D367EF-3EE3-4058-A0E3-AD15C3388F55}" srcId="{6D21B9DC-A304-4F16-87CF-38914CEB6AF6}" destId="{644A12D4-6C38-4913-8693-8CBA9B57D5E4}" srcOrd="0" destOrd="0" parTransId="{A9E18287-C954-4B71-B448-E29D7EF2B3DF}" sibTransId="{B2FC10D7-8BCB-4746-B1AA-ED8D1C43ACC4}"/>
    <dgm:cxn modelId="{D728458B-32DC-4063-A7A0-32E939AF8D94}" type="presOf" srcId="{D1B3D3AB-0452-4758-AA03-7CF211FCCC66}" destId="{8F4F0476-ED38-4BA1-8649-56C5CB0F7FEA}" srcOrd="0" destOrd="0" presId="urn:microsoft.com/office/officeart/2005/8/layout/orgChart1"/>
    <dgm:cxn modelId="{66D8B532-5D8B-4FB3-98A5-A9867B5D28B6}" srcId="{EEDA54E0-C674-4282-91FE-08B9CA8B5CF4}" destId="{633428FE-43AF-4893-BA09-EDA770073ADA}" srcOrd="2" destOrd="0" parTransId="{067982D8-5214-44A9-926B-6811A691FA87}" sibTransId="{2AB1FCCE-A163-4476-9D23-56836F48FCDF}"/>
    <dgm:cxn modelId="{04AC281A-E594-41AF-A881-386960635300}" type="presOf" srcId="{6C0A2BEF-30DA-43DA-AD8F-B714DCA5C3B9}" destId="{D213BB46-003E-46A2-8107-B095D51A85BC}" srcOrd="1" destOrd="0" presId="urn:microsoft.com/office/officeart/2005/8/layout/orgChart1"/>
    <dgm:cxn modelId="{37F9B52E-BCC2-4D4A-8FE7-3F9025F5A866}" type="presOf" srcId="{B8581FFF-B499-4E6B-8CD3-4585B0C33FB9}" destId="{55E2DF11-E997-4A19-A439-D716EB079A27}" srcOrd="1" destOrd="0" presId="urn:microsoft.com/office/officeart/2005/8/layout/orgChart1"/>
    <dgm:cxn modelId="{33F5E7F8-4DC0-461F-A323-B2606C9F8304}" srcId="{0B2F9F34-1FFB-41B7-9D1C-D7A9DB4002F2}" destId="{23D1545D-B77E-47BE-A869-423947AE5DAA}" srcOrd="2" destOrd="0" parTransId="{4932A25B-076F-40FA-BBB4-434AE39287FC}" sibTransId="{D9D98B32-3540-415B-B433-7127DFAB6F9A}"/>
    <dgm:cxn modelId="{5BA184A4-21AA-432E-9AA8-37391B7EC33C}" type="presOf" srcId="{D22B8FF0-5C4D-402F-A707-FA7504970BF9}" destId="{D220A479-C005-4EA8-91C1-707545BD774E}" srcOrd="0" destOrd="0" presId="urn:microsoft.com/office/officeart/2005/8/layout/orgChart1"/>
    <dgm:cxn modelId="{FE55C608-B000-42F1-961E-720024C4600C}" type="presOf" srcId="{3B1464FA-E349-452B-BEEC-5B77F10495B2}" destId="{F172B219-798D-481B-9C88-EDCE380F3509}" srcOrd="0" destOrd="0" presId="urn:microsoft.com/office/officeart/2005/8/layout/orgChart1"/>
    <dgm:cxn modelId="{72C26E55-3633-4E90-9107-0D1F9FD77226}" type="presOf" srcId="{AF073355-C229-4469-B7EF-CA367DA2ACE3}" destId="{1F0FF8A9-864B-42FC-97EB-8EF72B3A2F3C}" srcOrd="0" destOrd="0" presId="urn:microsoft.com/office/officeart/2005/8/layout/orgChart1"/>
    <dgm:cxn modelId="{049F7E41-E201-422F-8FA9-B59AD0786FFA}" srcId="{B772B9D9-2843-42F3-93FA-62DE890E58B0}" destId="{B7C24103-3AFD-4736-B957-85E333802BD9}" srcOrd="0" destOrd="0" parTransId="{97238A87-10D5-4530-81C9-143128786920}" sibTransId="{E4721C22-39F0-4E4F-AFCA-03626C7D035B}"/>
    <dgm:cxn modelId="{405A84B4-7ED0-4D49-B38E-748ED0939283}" type="presOf" srcId="{5FA13180-4F96-4FB8-B5E5-918580140D88}" destId="{446B0060-DE19-4440-B8F6-A9AD0BD25EB6}" srcOrd="1" destOrd="0" presId="urn:microsoft.com/office/officeart/2005/8/layout/orgChart1"/>
    <dgm:cxn modelId="{4CC479F8-B426-4CCE-BA61-585AD57B8AE5}" type="presOf" srcId="{08B61E36-FCA6-42FC-8804-A85134EE6B03}" destId="{D43A4DEA-F17B-4745-AD55-5F272CE18D49}" srcOrd="0" destOrd="0" presId="urn:microsoft.com/office/officeart/2005/8/layout/orgChart1"/>
    <dgm:cxn modelId="{81ABD4B2-CF7E-4A63-A550-B74B1DA55162}" srcId="{B7C24103-3AFD-4736-B957-85E333802BD9}" destId="{C8183F6D-E4A4-4DF6-8EDF-22B2842C3195}" srcOrd="2" destOrd="0" parTransId="{4662E60B-FCD1-4612-BD8C-4B0A8AFFF144}" sibTransId="{13EC74FB-81D5-44C9-ACE9-624A56E1CB65}"/>
    <dgm:cxn modelId="{41C2844F-AC64-4F69-B6FF-59B600E32546}" type="presOf" srcId="{EF70A3F1-0D3E-47A7-87B7-CF2BE44C7F5D}" destId="{0B5D89BD-A2B6-47A9-B7DB-C9F726C68632}" srcOrd="1" destOrd="0" presId="urn:microsoft.com/office/officeart/2005/8/layout/orgChart1"/>
    <dgm:cxn modelId="{CA26E061-7730-4F18-9CE6-3F2E660D695D}" type="presOf" srcId="{E3AF8E51-6CAA-4CBA-A17F-C87A4C1B516B}" destId="{C391D005-3F31-401C-86C5-128BEE92AFC2}" srcOrd="0" destOrd="0" presId="urn:microsoft.com/office/officeart/2005/8/layout/orgChart1"/>
    <dgm:cxn modelId="{862544F5-150F-418E-A31E-88E2929860EE}" srcId="{C6D29F27-E507-4411-9630-BAC56D775179}" destId="{B772B9D9-2843-42F3-93FA-62DE890E58B0}" srcOrd="0" destOrd="0" parTransId="{541297B3-B52D-44B3-9ED9-83CA031B35B5}" sibTransId="{D2CF75B1-0293-486C-A14C-19A363C1875D}"/>
    <dgm:cxn modelId="{4B331CF3-7ACC-4833-B04E-B1E8B87659C9}" type="presOf" srcId="{6613087B-15A5-4FEB-A9A4-07365078D40A}" destId="{71D0D2CF-03C4-47D7-B4B4-0DF24CF696E1}" srcOrd="0" destOrd="0" presId="urn:microsoft.com/office/officeart/2005/8/layout/orgChart1"/>
    <dgm:cxn modelId="{B2715289-8AE6-41D5-8DF9-D5CEE02DD868}" type="presOf" srcId="{63D1B3A2-A918-440C-98DC-DD6061D09B90}" destId="{66C65292-6DBC-45E2-9735-F918533C05D3}" srcOrd="0" destOrd="0" presId="urn:microsoft.com/office/officeart/2005/8/layout/orgChart1"/>
    <dgm:cxn modelId="{7593F76B-B9E1-4500-B5B3-0D316B09FA36}" srcId="{A30C2ED9-C450-4553-9E89-C58007996C38}" destId="{6D21B9DC-A304-4F16-87CF-38914CEB6AF6}" srcOrd="0" destOrd="0" parTransId="{A715FB50-8955-4E74-8E93-5E45AE589D34}" sibTransId="{D9DB776D-92B4-4912-8CCB-ECE5C09ABB9B}"/>
    <dgm:cxn modelId="{F9D78F36-A3C3-4076-8D9C-1022ED356EAE}" type="presOf" srcId="{2EE2E74D-B328-4B16-B26D-96C5D77B7A5B}" destId="{305BCD63-F6DF-4031-A072-12D3AA1E3307}" srcOrd="0" destOrd="0" presId="urn:microsoft.com/office/officeart/2005/8/layout/orgChart1"/>
    <dgm:cxn modelId="{1AA64934-B60E-4DA4-878C-0FD0896910E3}" srcId="{B772B9D9-2843-42F3-93FA-62DE890E58B0}" destId="{6C200DA4-490B-4CC0-8561-EFA53A5BD31C}" srcOrd="2" destOrd="0" parTransId="{08B61E36-FCA6-42FC-8804-A85134EE6B03}" sibTransId="{625E7C10-D239-4D41-90DC-48559BB75383}"/>
    <dgm:cxn modelId="{A63ACD2D-1170-4C4F-A6D0-9B052F0934ED}" type="presOf" srcId="{D55FB399-3A0F-4DA4-9AD1-B212830CE4A6}" destId="{1A88D5A9-E7E2-46EA-9752-6B253BFBC16C}" srcOrd="0" destOrd="0" presId="urn:microsoft.com/office/officeart/2005/8/layout/orgChart1"/>
    <dgm:cxn modelId="{35ED5640-ED9B-4D5A-88FD-CC76FF52FDFD}" type="presOf" srcId="{633428FE-43AF-4893-BA09-EDA770073ADA}" destId="{2D5FD158-F3A5-45EF-B664-0EE6482F0081}" srcOrd="0" destOrd="0" presId="urn:microsoft.com/office/officeart/2005/8/layout/orgChart1"/>
    <dgm:cxn modelId="{AB0A8C75-EA09-4151-BB2E-35BACDDFAF56}" srcId="{A30C2ED9-C450-4553-9E89-C58007996C38}" destId="{1604B6B7-6AD6-4D9E-B6DE-AE7A1DE476F3}" srcOrd="1" destOrd="0" parTransId="{DF0628BD-4F4E-4B15-A138-2A0BE3C17E25}" sibTransId="{E7535662-39CB-479D-B3D6-E4D6174FB1A9}"/>
    <dgm:cxn modelId="{723022CE-8141-49BE-BED0-6F4346D403BE}" srcId="{63AA9AEE-B5FA-4718-A183-ABD52AF8740E}" destId="{3B1464FA-E349-452B-BEEC-5B77F10495B2}" srcOrd="1" destOrd="0" parTransId="{40E0A0D4-DDC0-4CF6-959B-94AE79975055}" sibTransId="{5C6187EE-7DE5-441F-900F-2C3B8E712164}"/>
    <dgm:cxn modelId="{BFD13646-93B7-4B10-999A-6E1234C12D55}" type="presOf" srcId="{C6D29F27-E507-4411-9630-BAC56D775179}" destId="{92F9ADD3-E399-4AD7-9D08-38B3E99C00E2}" srcOrd="1" destOrd="0" presId="urn:microsoft.com/office/officeart/2005/8/layout/orgChart1"/>
    <dgm:cxn modelId="{13088C51-5914-49CC-AF5B-7B0A8E81B786}" type="presOf" srcId="{C8183F6D-E4A4-4DF6-8EDF-22B2842C3195}" destId="{11B91EDF-4F31-4267-8F25-1DDE4F8F970B}" srcOrd="1" destOrd="0" presId="urn:microsoft.com/office/officeart/2005/8/layout/orgChart1"/>
    <dgm:cxn modelId="{1045144E-549D-480F-BB6E-124F40ED35C6}" type="presOf" srcId="{644A12D4-6C38-4913-8693-8CBA9B57D5E4}" destId="{86519879-3ED0-4A63-B8A2-3A889A3EFD17}" srcOrd="0" destOrd="0" presId="urn:microsoft.com/office/officeart/2005/8/layout/orgChart1"/>
    <dgm:cxn modelId="{296E0E0D-B9A6-4B48-A0B3-EDE32A6B7375}" type="presOf" srcId="{B772B9D9-2843-42F3-93FA-62DE890E58B0}" destId="{7BDB1047-4AEA-48B3-9BE8-C680A37F4F74}" srcOrd="0" destOrd="0" presId="urn:microsoft.com/office/officeart/2005/8/layout/orgChart1"/>
    <dgm:cxn modelId="{F13BFEB2-E148-42E4-B147-E544831D09A4}" type="presOf" srcId="{6C0A2BEF-30DA-43DA-AD8F-B714DCA5C3B9}" destId="{5D7373C0-B655-4C16-A0E3-17F0FA059DCF}" srcOrd="0" destOrd="0" presId="urn:microsoft.com/office/officeart/2005/8/layout/orgChart1"/>
    <dgm:cxn modelId="{FDB1FF07-030E-4872-8DF1-CAC51D15C096}" type="presOf" srcId="{C5FD1EBE-ADB1-4A95-BD97-442FA246B842}" destId="{09CA94AA-B8E4-4749-AA2D-D9715A29DFB4}" srcOrd="0" destOrd="0" presId="urn:microsoft.com/office/officeart/2005/8/layout/orgChart1"/>
    <dgm:cxn modelId="{E1A9D3E3-A8AC-4787-B0D2-EDFBC5B5C6F1}" srcId="{0B2F9F34-1FFB-41B7-9D1C-D7A9DB4002F2}" destId="{EF70A3F1-0D3E-47A7-87B7-CF2BE44C7F5D}" srcOrd="0" destOrd="0" parTransId="{7C03F64C-9503-4350-A871-04C3F95BC169}" sibTransId="{C7BEE5E5-1509-495E-8013-163DDB4C35ED}"/>
    <dgm:cxn modelId="{976C1919-6AF3-47B0-8863-290AAE578138}" type="presOf" srcId="{B680AC6D-717D-4E53-BD54-D88080D1FBDE}" destId="{54BC7930-1451-49E8-BA09-F5D5CC5FEF5C}" srcOrd="0" destOrd="0" presId="urn:microsoft.com/office/officeart/2005/8/layout/orgChart1"/>
    <dgm:cxn modelId="{88CFCD78-69D3-47F4-B49E-C9DEDF1A3944}" type="presOf" srcId="{8E243BD7-4896-46B6-B000-24708A2C65DA}" destId="{4787DAD8-A0C0-47A1-B4D0-AD9AB9F72910}" srcOrd="0" destOrd="0" presId="urn:microsoft.com/office/officeart/2005/8/layout/orgChart1"/>
    <dgm:cxn modelId="{6280F859-9FE9-48C3-B17F-54FBFF94DF9B}" type="presOf" srcId="{0B2F9F34-1FFB-41B7-9D1C-D7A9DB4002F2}" destId="{35366AA9-2A67-4D00-9DDA-D5BBC4C540F9}" srcOrd="1" destOrd="0" presId="urn:microsoft.com/office/officeart/2005/8/layout/orgChart1"/>
    <dgm:cxn modelId="{A0B1C3DF-F137-4F73-9400-E3EC6C93F1AC}" type="presOf" srcId="{C76A65DF-DECD-4E18-8F1F-399EFC8DED3A}" destId="{285C40E7-9C84-4F95-B4A7-C2C7B044A5F8}" srcOrd="0" destOrd="0" presId="urn:microsoft.com/office/officeart/2005/8/layout/orgChart1"/>
    <dgm:cxn modelId="{194EF02C-3E89-4E3C-98EC-AD3DB592C193}" type="presOf" srcId="{633428FE-43AF-4893-BA09-EDA770073ADA}" destId="{02C3B70D-184F-4FD9-B76F-EA361C5B0415}" srcOrd="1" destOrd="0" presId="urn:microsoft.com/office/officeart/2005/8/layout/orgChart1"/>
    <dgm:cxn modelId="{F95DB53A-5720-4545-8CC4-3B859D174582}" srcId="{6C0A2BEF-30DA-43DA-AD8F-B714DCA5C3B9}" destId="{FF3E5CDA-DC15-4B14-86AF-C87301857394}" srcOrd="1" destOrd="0" parTransId="{E357DE1C-362D-4B6B-AC9D-AA130696AC7A}" sibTransId="{50054EA0-F68D-46B4-803B-AF188BB7DE67}"/>
    <dgm:cxn modelId="{4EED8D18-7F43-4343-B31D-9FEA4FFBD4E5}" type="presOf" srcId="{C6D29F27-E507-4411-9630-BAC56D775179}" destId="{7E303678-5F88-4056-8B1F-5EA7CF9B4069}" srcOrd="0" destOrd="0" presId="urn:microsoft.com/office/officeart/2005/8/layout/orgChart1"/>
    <dgm:cxn modelId="{8472125D-BDC2-411C-AA8F-1E89CC71B28A}" type="presOf" srcId="{43F7D9F8-DB5F-4925-86C2-A037F99AD142}" destId="{3673D4B0-9A70-45AA-9DBC-C4B5132AFDBE}" srcOrd="0" destOrd="0" presId="urn:microsoft.com/office/officeart/2005/8/layout/orgChart1"/>
    <dgm:cxn modelId="{E5E13C96-2851-41F3-A2B9-DB73B1D46B68}" type="presOf" srcId="{6C200DA4-490B-4CC0-8561-EFA53A5BD31C}" destId="{1E24F56F-78BB-45A5-9814-70576C80A3DE}" srcOrd="1" destOrd="0" presId="urn:microsoft.com/office/officeart/2005/8/layout/orgChart1"/>
    <dgm:cxn modelId="{9C1A578F-3CF5-4219-AED7-0F7847D155DF}" type="presOf" srcId="{EF70A3F1-0D3E-47A7-87B7-CF2BE44C7F5D}" destId="{87CDF927-40F8-4FA6-BFA5-5AC87A89EBBB}" srcOrd="0" destOrd="0" presId="urn:microsoft.com/office/officeart/2005/8/layout/orgChart1"/>
    <dgm:cxn modelId="{8413D55A-3AC5-4899-8C16-8B75888E5048}" type="presOf" srcId="{04A7ADAE-D9D3-4005-BF09-C524A3F11B03}" destId="{CBD2935E-E0AB-4AB3-A17E-BA2FBEDB1FD7}" srcOrd="1" destOrd="0" presId="urn:microsoft.com/office/officeart/2005/8/layout/orgChart1"/>
    <dgm:cxn modelId="{EB48FDB6-7419-4E1F-8707-39123BEA7922}" type="presOf" srcId="{C5FD1EBE-ADB1-4A95-BD97-442FA246B842}" destId="{B4AB9131-FFEE-4820-A6E2-1400654170F7}" srcOrd="1" destOrd="0" presId="urn:microsoft.com/office/officeart/2005/8/layout/orgChart1"/>
    <dgm:cxn modelId="{0D016D56-DCC1-4F52-AF92-451389E3E458}" type="presOf" srcId="{402EEE01-3E44-49DE-AAC5-83A780BF6592}" destId="{2BD5362C-E811-4154-A073-4156151CE7FD}" srcOrd="0" destOrd="0" presId="urn:microsoft.com/office/officeart/2005/8/layout/orgChart1"/>
    <dgm:cxn modelId="{69E7D00B-CD6E-40C6-990D-62A4D26904E4}" type="presOf" srcId="{3B1464FA-E349-452B-BEEC-5B77F10495B2}" destId="{21CF9283-DE77-4098-A1A0-AF100B8B1E24}" srcOrd="1" destOrd="0" presId="urn:microsoft.com/office/officeart/2005/8/layout/orgChart1"/>
    <dgm:cxn modelId="{5DCDFE3E-CF4F-46E2-A36B-9D620AA376AB}" type="presOf" srcId="{23D1545D-B77E-47BE-A869-423947AE5DAA}" destId="{AE5CC759-DA46-40C5-99FE-A75E99901AC9}" srcOrd="0" destOrd="0" presId="urn:microsoft.com/office/officeart/2005/8/layout/orgChart1"/>
    <dgm:cxn modelId="{E6518B72-5B35-4A6A-8AA2-7A4FBA55432F}" type="presOf" srcId="{AE86FEAB-F9F9-4562-9FF8-D80D27CF7ECE}" destId="{EE29EAC0-27A0-4725-BA44-87AB14297425}" srcOrd="0" destOrd="0" presId="urn:microsoft.com/office/officeart/2005/8/layout/orgChart1"/>
    <dgm:cxn modelId="{EC315DDC-400E-4977-91E5-B698DEBD36F7}" type="presOf" srcId="{E0C64FBE-373E-4067-A4BF-AC2AF60399C1}" destId="{FFF651D2-4A42-46AE-9E2D-4EFB272018F6}" srcOrd="0" destOrd="0" presId="urn:microsoft.com/office/officeart/2005/8/layout/orgChart1"/>
    <dgm:cxn modelId="{1DFF4A49-DD40-4FE4-A0DA-8A3C805373E4}" type="presOf" srcId="{09C892DD-83A6-436C-91FE-43348FE8AE7B}" destId="{52EE456D-F213-4B07-9C2D-6E5E4E102C18}" srcOrd="0" destOrd="0" presId="urn:microsoft.com/office/officeart/2005/8/layout/orgChart1"/>
    <dgm:cxn modelId="{4ECA4372-135C-45C1-9711-6BC482E8B2C9}" srcId="{B772B9D9-2843-42F3-93FA-62DE890E58B0}" destId="{5ABD9E9B-48BD-424B-AE98-27FB21EF780C}" srcOrd="1" destOrd="0" parTransId="{42EAD801-370A-4D44-B33C-ED620574507E}" sibTransId="{0C97CEBA-D6ED-4270-8742-40AF8EF4C051}"/>
    <dgm:cxn modelId="{B49733AD-E01F-40ED-A423-3CE1976C0A6D}" type="presOf" srcId="{42D1F683-34D7-479B-A55F-6DD77BB6CB94}" destId="{CF20C786-7B2E-4211-B961-979CDBB68F0F}" srcOrd="0" destOrd="0" presId="urn:microsoft.com/office/officeart/2005/8/layout/orgChart1"/>
    <dgm:cxn modelId="{96203FFD-E82A-4601-86A3-CFCCA3BFC265}" srcId="{EEDA54E0-C674-4282-91FE-08B9CA8B5CF4}" destId="{58E54F79-2714-40A1-B2EF-D0C8281164F7}" srcOrd="1" destOrd="0" parTransId="{E0C64FBE-373E-4067-A4BF-AC2AF60399C1}" sibTransId="{58056138-1FFC-4C3B-B9EB-E6A280F1C732}"/>
    <dgm:cxn modelId="{DE5E3F01-10DE-437B-BDA1-8A638B9AF891}" type="presOf" srcId="{40E0A0D4-DDC0-4CF6-959B-94AE79975055}" destId="{2F8D22A1-82B1-42F5-8050-09E3FE56D381}" srcOrd="0" destOrd="0" presId="urn:microsoft.com/office/officeart/2005/8/layout/orgChart1"/>
    <dgm:cxn modelId="{B66AF3CD-00D3-425B-888A-2869A6FC18DF}" type="presOf" srcId="{FF3E5CDA-DC15-4B14-86AF-C87301857394}" destId="{F6699D2E-D934-442B-B8DB-BB5B1E852B3C}" srcOrd="1" destOrd="0" presId="urn:microsoft.com/office/officeart/2005/8/layout/orgChart1"/>
    <dgm:cxn modelId="{A8547C0E-BA7D-4992-BDF2-8D5D6C74EF52}" type="presOf" srcId="{4083A04D-7456-4D53-B927-3A773D9327C2}" destId="{9B43F8A8-BE09-4767-8769-BB9F92E20EE9}" srcOrd="1" destOrd="0" presId="urn:microsoft.com/office/officeart/2005/8/layout/orgChart1"/>
    <dgm:cxn modelId="{F6F800B0-A9AB-4D96-B648-E7D1AECE6EBE}" type="presOf" srcId="{0B2F9F34-1FFB-41B7-9D1C-D7A9DB4002F2}" destId="{CFB8E1D5-9D20-43AB-9D54-A6BD76309A85}" srcOrd="0" destOrd="0" presId="urn:microsoft.com/office/officeart/2005/8/layout/orgChart1"/>
    <dgm:cxn modelId="{F0A26883-810B-42D2-B516-C4375EC9F84D}" type="presOf" srcId="{4662E60B-FCD1-4612-BD8C-4B0A8AFFF144}" destId="{4B9D2191-B6F1-475C-8473-13E35F457DBB}" srcOrd="0" destOrd="0" presId="urn:microsoft.com/office/officeart/2005/8/layout/orgChart1"/>
    <dgm:cxn modelId="{17635098-B6CB-4BDB-8603-BF4F980FC57E}" srcId="{6C0A2BEF-30DA-43DA-AD8F-B714DCA5C3B9}" destId="{A4E7F7D0-BF1A-4EE1-A089-DBF17E9019D0}" srcOrd="3" destOrd="0" parTransId="{DEA457F3-7008-4442-9271-62DE918980A4}" sibTransId="{60F404C3-11CC-42CB-92A0-ED86D4258BCD}"/>
    <dgm:cxn modelId="{D159C630-D19A-4CB8-97F7-FA8458DFFA9F}" type="presOf" srcId="{A30C2ED9-C450-4553-9E89-C58007996C38}" destId="{394A856E-99DE-4EB8-A6F2-5A2255A767C6}" srcOrd="1" destOrd="0" presId="urn:microsoft.com/office/officeart/2005/8/layout/orgChart1"/>
    <dgm:cxn modelId="{C957B886-09B7-485B-A808-21849C6E7C87}" srcId="{58E54F79-2714-40A1-B2EF-D0C8281164F7}" destId="{09C892DD-83A6-436C-91FE-43348FE8AE7B}" srcOrd="2" destOrd="0" parTransId="{9DC35889-5CB4-4CC8-88FF-E872D66B246C}" sibTransId="{A14A37C3-4365-43BC-B587-BC3520DB2285}"/>
    <dgm:cxn modelId="{96361E6B-E03F-4373-B9E0-384013DB849E}" type="presOf" srcId="{E35EE9C7-56F9-4296-9B45-E128B685A738}" destId="{407D2A5C-EBC0-4526-BC3A-6013FA3B9F47}" srcOrd="0" destOrd="0" presId="urn:microsoft.com/office/officeart/2005/8/layout/orgChart1"/>
    <dgm:cxn modelId="{44D45103-07DD-4E62-8123-E81F06040AF9}" type="presOf" srcId="{6C200DA4-490B-4CC0-8561-EFA53A5BD31C}" destId="{9F7C255C-D93C-4B3B-A122-70DB52F1D055}" srcOrd="0" destOrd="0" presId="urn:microsoft.com/office/officeart/2005/8/layout/orgChart1"/>
    <dgm:cxn modelId="{82BEE432-3B2B-47AF-97B7-3B98308C6C1E}" type="presOf" srcId="{1604B6B7-6AD6-4D9E-B6DE-AE7A1DE476F3}" destId="{CEAEEFCF-1D3A-4630-BA61-4266DBAF95B8}" srcOrd="1" destOrd="0" presId="urn:microsoft.com/office/officeart/2005/8/layout/orgChart1"/>
    <dgm:cxn modelId="{9E2E3C9D-D4B1-49FF-BBC8-392087D624A8}" type="presOf" srcId="{23D1545D-B77E-47BE-A869-423947AE5DAA}" destId="{BEF52312-2FE0-4F69-AB73-9200414C0F42}" srcOrd="1" destOrd="0" presId="urn:microsoft.com/office/officeart/2005/8/layout/orgChart1"/>
    <dgm:cxn modelId="{56B83791-86AB-4C4C-AD15-5986355BEB85}" type="presOf" srcId="{AB3B7F71-FD8E-4675-9593-29EEFBF6E7D1}" destId="{D091B264-BBDB-43B6-910A-E4573BC3A165}" srcOrd="0" destOrd="0" presId="urn:microsoft.com/office/officeart/2005/8/layout/orgChart1"/>
    <dgm:cxn modelId="{BCD24F8C-5CE5-46CE-90D3-79DDD4C998FC}" srcId="{C6D29F27-E507-4411-9630-BAC56D775179}" destId="{0B2F9F34-1FFB-41B7-9D1C-D7A9DB4002F2}" srcOrd="4" destOrd="0" parTransId="{BF622672-467F-40C4-9600-E6FD9C5E3A20}" sibTransId="{10915E45-947D-4E72-B20E-570613CEAE1C}"/>
    <dgm:cxn modelId="{0A7AFDEB-3F21-445C-B082-398CE5DBDDD9}" type="presOf" srcId="{6D387D73-3CC3-42F9-A687-060F40C2AC44}" destId="{DBC0335E-1B3D-4DA7-957E-9859B57A6FA6}" srcOrd="0" destOrd="0" presId="urn:microsoft.com/office/officeart/2005/8/layout/orgChart1"/>
    <dgm:cxn modelId="{2FB58466-D499-4E03-B734-6225B517C317}" srcId="{75777A2C-DC1D-4807-AF88-662B955552C7}" destId="{C5FD1EBE-ADB1-4A95-BD97-442FA246B842}" srcOrd="1" destOrd="0" parTransId="{0AD5864E-B30D-41A2-B3C9-B95CC3BA39A2}" sibTransId="{B6B58ADB-E587-4ABA-8859-985382B2241E}"/>
    <dgm:cxn modelId="{28DDBB9C-682A-4265-8D2B-5C6781ACC75F}" type="presOf" srcId="{72A5382B-770E-4519-86A2-34EA36496FE3}" destId="{C5858EE8-40F5-4DC4-9A2D-938E6B050486}" srcOrd="0" destOrd="0" presId="urn:microsoft.com/office/officeart/2005/8/layout/orgChart1"/>
    <dgm:cxn modelId="{6645A228-83B5-4BC8-842C-113002F4ED82}" type="presOf" srcId="{A715FB50-8955-4E74-8E93-5E45AE589D34}" destId="{AD94C44F-C325-4356-B346-F4F82A556832}" srcOrd="0" destOrd="0" presId="urn:microsoft.com/office/officeart/2005/8/layout/orgChart1"/>
    <dgm:cxn modelId="{27CAE9BD-45C7-4F26-9905-659AD877D04D}" type="presOf" srcId="{1A329D55-93F1-49CA-A274-75DB1D7C59E9}" destId="{55F39527-6695-4794-9F7A-197F5D5D3FF4}" srcOrd="1" destOrd="0" presId="urn:microsoft.com/office/officeart/2005/8/layout/orgChart1"/>
    <dgm:cxn modelId="{9E873D74-468B-4F3A-A03B-3B4D5E683426}" type="presOf" srcId="{640D36AB-9410-4A7F-BBC3-2BDE76825F4C}" destId="{5653CEE1-53EF-4670-B580-8461D034B2F3}" srcOrd="1" destOrd="0" presId="urn:microsoft.com/office/officeart/2005/8/layout/orgChart1"/>
    <dgm:cxn modelId="{4EAEA462-0D9E-4D22-B329-99195DBE51E1}" type="presOf" srcId="{644A12D4-6C38-4913-8693-8CBA9B57D5E4}" destId="{ACFB8054-55DC-4BA8-B4E6-6E547DC48D98}" srcOrd="1" destOrd="0" presId="urn:microsoft.com/office/officeart/2005/8/layout/orgChart1"/>
    <dgm:cxn modelId="{1F0BEC76-457E-408D-A666-4012AAF85572}" type="presOf" srcId="{63AA9AEE-B5FA-4718-A183-ABD52AF8740E}" destId="{CB73715B-588A-42BF-BCB7-9A0EE4AD92C7}" srcOrd="0" destOrd="0" presId="urn:microsoft.com/office/officeart/2005/8/layout/orgChart1"/>
    <dgm:cxn modelId="{60201154-0846-4554-8869-5ACE9FC15F4C}" type="presOf" srcId="{867319EA-8BF5-4704-9344-5D0118E38697}" destId="{70B2DD79-31E8-40FD-822A-D92B1812290B}" srcOrd="1" destOrd="0" presId="urn:microsoft.com/office/officeart/2005/8/layout/orgChart1"/>
    <dgm:cxn modelId="{F37650AC-BF47-44E4-AE05-CED46323D87A}" type="presOf" srcId="{09C892DD-83A6-436C-91FE-43348FE8AE7B}" destId="{4EB36AFF-E811-4D2D-9E6D-A9B603F4100E}" srcOrd="1" destOrd="0" presId="urn:microsoft.com/office/officeart/2005/8/layout/orgChart1"/>
    <dgm:cxn modelId="{76923F23-86F8-4C59-A76E-21467C4B7280}" type="presOf" srcId="{A5F563A1-1E27-46F0-BB87-A329DEEAB2EE}" destId="{71D7CEA6-EDFE-4CC1-B579-3225F4054997}" srcOrd="0" destOrd="0" presId="urn:microsoft.com/office/officeart/2005/8/layout/orgChart1"/>
    <dgm:cxn modelId="{FED87159-50E4-4D8C-863C-654220D8E434}" srcId="{5ABD9E9B-48BD-424B-AE98-27FB21EF780C}" destId="{42D1F683-34D7-479B-A55F-6DD77BB6CB94}" srcOrd="2" destOrd="0" parTransId="{9D445E07-A413-4CF6-97DF-1177508DBBBC}" sibTransId="{4747107C-A508-49CF-B1AC-26B66B6D9083}"/>
    <dgm:cxn modelId="{84C2D51C-4124-4062-9C96-38F36839B6EE}" srcId="{B7C24103-3AFD-4736-B957-85E333802BD9}" destId="{A0F788D0-BFD3-4E72-8557-838213B4917E}" srcOrd="0" destOrd="0" parTransId="{AE86FEAB-F9F9-4562-9FF8-D80D27CF7ECE}" sibTransId="{34471561-FD0F-41E1-909F-B53D60664255}"/>
    <dgm:cxn modelId="{749635D4-BE94-429D-AE0D-112B25669512}" type="presOf" srcId="{EEDA54E0-C674-4282-91FE-08B9CA8B5CF4}" destId="{80C2FC3E-B89A-4C6B-94F6-093975B76E20}" srcOrd="1" destOrd="0" presId="urn:microsoft.com/office/officeart/2005/8/layout/orgChart1"/>
    <dgm:cxn modelId="{6CFB3E39-4797-464F-9449-8EE3B6997A2D}" type="presOf" srcId="{5F1B1AAD-BED3-441B-9640-246AF306F890}" destId="{AD428C0F-858C-470B-980E-5FCE4CD55EAF}" srcOrd="1" destOrd="0" presId="urn:microsoft.com/office/officeart/2005/8/layout/orgChart1"/>
    <dgm:cxn modelId="{1EA3CADC-D888-431A-B082-8E332DF4B525}" type="presOf" srcId="{5FA13180-4F96-4FB8-B5E5-918580140D88}" destId="{9A7085AE-70B2-429C-9B45-D400BECCA61A}" srcOrd="0" destOrd="0" presId="urn:microsoft.com/office/officeart/2005/8/layout/orgChart1"/>
    <dgm:cxn modelId="{E7FF386D-0083-49F6-9C5B-57E36D73A0E3}" type="presOf" srcId="{4CAC7BE9-9D88-4003-AE09-B4F0F360D0EE}" destId="{0A869E09-E2D8-40E1-8947-770766CA4553}" srcOrd="0" destOrd="0" presId="urn:microsoft.com/office/officeart/2005/8/layout/orgChart1"/>
    <dgm:cxn modelId="{B6133556-E1B9-4A94-8DBB-7433651A1D35}" type="presOf" srcId="{BF622672-467F-40C4-9600-E6FD9C5E3A20}" destId="{842B02AD-F522-4F29-B940-8ACBC96AF4E1}" srcOrd="0" destOrd="0" presId="urn:microsoft.com/office/officeart/2005/8/layout/orgChart1"/>
    <dgm:cxn modelId="{E849B72A-24BC-410D-B629-C461D0A1019F}" type="presOf" srcId="{04A7ADAE-D9D3-4005-BF09-C524A3F11B03}" destId="{E089D4DD-7ACF-46C4-A256-FBD7445CB10F}" srcOrd="0" destOrd="0" presId="urn:microsoft.com/office/officeart/2005/8/layout/orgChart1"/>
    <dgm:cxn modelId="{02F12474-857E-41E9-9F83-AC6296CE03F5}" type="presOf" srcId="{B680AC6D-717D-4E53-BD54-D88080D1FBDE}" destId="{4CB2556F-FF6C-4B95-8E91-527E3D2C362E}" srcOrd="1" destOrd="0" presId="urn:microsoft.com/office/officeart/2005/8/layout/orgChart1"/>
    <dgm:cxn modelId="{1D242CD3-267F-444F-84D2-8428C110C62E}" srcId="{A30C2ED9-C450-4553-9E89-C58007996C38}" destId="{75777A2C-DC1D-4807-AF88-662B955552C7}" srcOrd="2" destOrd="0" parTransId="{D55FB399-3A0F-4DA4-9AD1-B212830CE4A6}" sibTransId="{BBAE5D8E-A2EE-4DF0-800F-60F7273F27DA}"/>
    <dgm:cxn modelId="{C9D5C5BE-0128-4364-8058-C207F58DD592}" type="presOf" srcId="{7C03F64C-9503-4350-A871-04C3F95BC169}" destId="{EBEDD775-AFC2-4B43-BAEB-1FA25D0ABC7C}" srcOrd="0" destOrd="0" presId="urn:microsoft.com/office/officeart/2005/8/layout/orgChart1"/>
    <dgm:cxn modelId="{FF463A02-63A5-49B8-AA22-6F06C032FD25}" type="presOf" srcId="{D1B3D3AB-0452-4758-AA03-7CF211FCCC66}" destId="{CE37AFEF-809E-43AB-89B7-221400879ED9}" srcOrd="1" destOrd="0" presId="urn:microsoft.com/office/officeart/2005/8/layout/orgChart1"/>
    <dgm:cxn modelId="{26F27749-3F9C-40EE-AA9F-192842C3B7C3}" type="presOf" srcId="{B7C24103-3AFD-4736-B957-85E333802BD9}" destId="{C2426B80-E97C-415F-8211-2A9650ABA488}" srcOrd="1" destOrd="0" presId="urn:microsoft.com/office/officeart/2005/8/layout/orgChart1"/>
    <dgm:cxn modelId="{4C58E182-5EB9-47B6-A974-70175186CFD5}" type="presOf" srcId="{046F70A9-146A-4886-B5E0-179D16475730}" destId="{C729A861-1206-474D-9746-D277FAF6ABD4}" srcOrd="0" destOrd="0" presId="urn:microsoft.com/office/officeart/2005/8/layout/orgChart1"/>
    <dgm:cxn modelId="{546AD614-9FA4-4667-914C-4AB0B32622E3}" type="presOf" srcId="{58E54F79-2714-40A1-B2EF-D0C8281164F7}" destId="{883B339F-9FC1-495F-939B-E30DEA31125D}" srcOrd="1" destOrd="0" presId="urn:microsoft.com/office/officeart/2005/8/layout/orgChart1"/>
    <dgm:cxn modelId="{BD97DFD2-AAE9-4A2E-80A9-80894695DDFA}" srcId="{6C0A2BEF-30DA-43DA-AD8F-B714DCA5C3B9}" destId="{D24BAE68-3C50-402B-9740-F0666E29FF7A}" srcOrd="2" destOrd="0" parTransId="{6D387D73-3CC3-42F9-A687-060F40C2AC44}" sibTransId="{4927E0B3-C9AD-4FB1-867E-9AC02CFBFCA9}"/>
    <dgm:cxn modelId="{854A6FDE-F770-4344-BE91-EB6DAEDEE65B}" type="presOf" srcId="{C00D516C-B04C-4579-B240-E705995DCF1D}" destId="{5D6B4B4E-4B88-4B0C-9A94-1C7732DF5F55}" srcOrd="1" destOrd="0" presId="urn:microsoft.com/office/officeart/2005/8/layout/orgChart1"/>
    <dgm:cxn modelId="{8C4D4DB4-314D-4315-9B5D-AADEE3238404}" type="presOf" srcId="{E98D3AC8-4F0B-41B7-AB3F-322F83FFA32D}" destId="{9D8FD852-5DD4-4F54-9E2C-849819A56A8A}" srcOrd="0" destOrd="0" presId="urn:microsoft.com/office/officeart/2005/8/layout/orgChart1"/>
    <dgm:cxn modelId="{236CBDAB-7850-43BF-B0BF-E84909C7CF72}" srcId="{D1B3D3AB-0452-4758-AA03-7CF211FCCC66}" destId="{B680AC6D-717D-4E53-BD54-D88080D1FBDE}" srcOrd="0" destOrd="0" parTransId="{4C521059-A5C4-48A2-9BE3-AA116B92CE02}" sibTransId="{463AC930-B02F-4F3E-BBB7-0352EA2372EC}"/>
    <dgm:cxn modelId="{26641028-FA90-4976-8440-53285FEE04FE}" type="presOf" srcId="{FF3E5CDA-DC15-4B14-86AF-C87301857394}" destId="{90BC6DB3-7A69-42C4-ADDA-62649079862B}" srcOrd="0" destOrd="0" presId="urn:microsoft.com/office/officeart/2005/8/layout/orgChart1"/>
    <dgm:cxn modelId="{331E545C-804E-422A-8379-793FC931F84A}" type="presOf" srcId="{0AD5864E-B30D-41A2-B3C9-B95CC3BA39A2}" destId="{76A61F16-99B9-41F8-AEC1-A7BB96978553}" srcOrd="0" destOrd="0" presId="urn:microsoft.com/office/officeart/2005/8/layout/orgChart1"/>
    <dgm:cxn modelId="{3596A3F7-40DA-4828-BFD3-738598832098}" type="presOf" srcId="{1604B6B7-6AD6-4D9E-B6DE-AE7A1DE476F3}" destId="{4DFF3DBC-5C56-414D-8C7B-A2A5718409FE}" srcOrd="0" destOrd="0" presId="urn:microsoft.com/office/officeart/2005/8/layout/orgChart1"/>
    <dgm:cxn modelId="{B618370C-FCF6-40F1-AD5A-E8784878366A}" srcId="{0B2F9F34-1FFB-41B7-9D1C-D7A9DB4002F2}" destId="{867319EA-8BF5-4704-9344-5D0118E38697}" srcOrd="1" destOrd="0" parTransId="{AB3B7F71-FD8E-4675-9593-29EEFBF6E7D1}" sibTransId="{D43766C9-72CA-4A77-A2E1-6E00DC020CE9}"/>
    <dgm:cxn modelId="{6E859651-AF89-49CA-AF38-C629E6FEFF57}" srcId="{B7C24103-3AFD-4736-B957-85E333802BD9}" destId="{04A7ADAE-D9D3-4005-BF09-C524A3F11B03}" srcOrd="1" destOrd="0" parTransId="{43F7D9F8-DB5F-4925-86C2-A037F99AD142}" sibTransId="{2F3D9FCD-46A5-4B9D-B2F8-417CDCCE7057}"/>
    <dgm:cxn modelId="{6C05EA81-9622-4516-8304-F43A08313156}" type="presOf" srcId="{DE84BC9B-838E-476B-912C-AEF9157A488C}" destId="{0CA527CB-FFC5-431F-BE14-494D9ACCF62A}" srcOrd="0" destOrd="0" presId="urn:microsoft.com/office/officeart/2005/8/layout/orgChart1"/>
    <dgm:cxn modelId="{7DF7E884-3E4A-434B-8764-CCA723D024BB}" type="presOf" srcId="{A9E18287-C954-4B71-B448-E29D7EF2B3DF}" destId="{78554C93-A3FD-4C0B-84D8-09BA508E0B92}" srcOrd="0" destOrd="0" presId="urn:microsoft.com/office/officeart/2005/8/layout/orgChart1"/>
    <dgm:cxn modelId="{B37FD647-5D27-48CF-95C8-9BAF21D43861}" type="presOf" srcId="{42D1F683-34D7-479B-A55F-6DD77BB6CB94}" destId="{6A91DF65-E84A-4539-B087-BE23FACBFD68}" srcOrd="1" destOrd="0" presId="urn:microsoft.com/office/officeart/2005/8/layout/orgChart1"/>
    <dgm:cxn modelId="{A98FE5F6-F844-49C3-A3C7-8ED067B517AD}" type="presOf" srcId="{4932A25B-076F-40FA-BBB4-434AE39287FC}" destId="{F85427BF-027E-4D5B-846E-99CC4C8F8A99}" srcOrd="0" destOrd="0" presId="urn:microsoft.com/office/officeart/2005/8/layout/orgChart1"/>
    <dgm:cxn modelId="{FD103A06-EC88-468A-9E27-8BD998359295}" srcId="{6C0A2BEF-30DA-43DA-AD8F-B714DCA5C3B9}" destId="{E98D3AC8-4F0B-41B7-AB3F-322F83FFA32D}" srcOrd="0" destOrd="0" parTransId="{C76A65DF-DECD-4E18-8F1F-399EFC8DED3A}" sibTransId="{1C56D2FA-1D23-41BE-B9C2-735953291F10}"/>
    <dgm:cxn modelId="{36956FC5-02F0-42CD-B537-41385B364AEA}" type="presOf" srcId="{A74125F6-5387-4631-A23F-A4F20921E6DB}" destId="{09F0440F-1607-46C8-AD20-43C0B23083BA}" srcOrd="1" destOrd="0" presId="urn:microsoft.com/office/officeart/2005/8/layout/orgChart1"/>
    <dgm:cxn modelId="{B40A4105-F92B-438A-A0D7-CB5D1B4DBEE1}" type="presParOf" srcId="{D220A479-C005-4EA8-91C1-707545BD774E}" destId="{B5718322-4A47-44FF-9F67-BEFC74559659}" srcOrd="0" destOrd="0" presId="urn:microsoft.com/office/officeart/2005/8/layout/orgChart1"/>
    <dgm:cxn modelId="{BD40A5C4-D562-4885-BBE3-107D0FFB4405}" type="presParOf" srcId="{B5718322-4A47-44FF-9F67-BEFC74559659}" destId="{B3B908A1-B968-486E-9DA4-921C5A0E62F5}" srcOrd="0" destOrd="0" presId="urn:microsoft.com/office/officeart/2005/8/layout/orgChart1"/>
    <dgm:cxn modelId="{1D0A794D-02F3-4D71-9987-35063992A708}" type="presParOf" srcId="{B3B908A1-B968-486E-9DA4-921C5A0E62F5}" destId="{7E303678-5F88-4056-8B1F-5EA7CF9B4069}" srcOrd="0" destOrd="0" presId="urn:microsoft.com/office/officeart/2005/8/layout/orgChart1"/>
    <dgm:cxn modelId="{0696D9F0-1D58-48B8-AD76-5402B88F9B94}" type="presParOf" srcId="{B3B908A1-B968-486E-9DA4-921C5A0E62F5}" destId="{92F9ADD3-E399-4AD7-9D08-38B3E99C00E2}" srcOrd="1" destOrd="0" presId="urn:microsoft.com/office/officeart/2005/8/layout/orgChart1"/>
    <dgm:cxn modelId="{CA04A8CF-603A-455C-BBBD-7AB5EF7A33F6}" type="presParOf" srcId="{B5718322-4A47-44FF-9F67-BEFC74559659}" destId="{D5614491-14AB-48CE-AFB7-838951C1E396}" srcOrd="1" destOrd="0" presId="urn:microsoft.com/office/officeart/2005/8/layout/orgChart1"/>
    <dgm:cxn modelId="{7DA5C478-E48B-4596-AB8C-DB7AE2613E03}" type="presParOf" srcId="{D5614491-14AB-48CE-AFB7-838951C1E396}" destId="{004DC4DA-EF1D-4E89-A6A1-D71FF8E49ECB}" srcOrd="0" destOrd="0" presId="urn:microsoft.com/office/officeart/2005/8/layout/orgChart1"/>
    <dgm:cxn modelId="{55C34D21-7FFF-4D6C-959E-EFBF97F744AB}" type="presParOf" srcId="{D5614491-14AB-48CE-AFB7-838951C1E396}" destId="{BF65145C-BB54-499E-95D7-050DC1039C9A}" srcOrd="1" destOrd="0" presId="urn:microsoft.com/office/officeart/2005/8/layout/orgChart1"/>
    <dgm:cxn modelId="{8420734B-ACA7-4884-B4D8-389E13E86715}" type="presParOf" srcId="{BF65145C-BB54-499E-95D7-050DC1039C9A}" destId="{EE9C6A22-5CB9-4671-9A3F-3392F04A1423}" srcOrd="0" destOrd="0" presId="urn:microsoft.com/office/officeart/2005/8/layout/orgChart1"/>
    <dgm:cxn modelId="{6CB117C2-8F6E-465B-9E95-B6E40D3E7567}" type="presParOf" srcId="{EE9C6A22-5CB9-4671-9A3F-3392F04A1423}" destId="{7BDB1047-4AEA-48B3-9BE8-C680A37F4F74}" srcOrd="0" destOrd="0" presId="urn:microsoft.com/office/officeart/2005/8/layout/orgChart1"/>
    <dgm:cxn modelId="{E484D5E4-A3DD-465B-B7AC-1E9C084EA727}" type="presParOf" srcId="{EE9C6A22-5CB9-4671-9A3F-3392F04A1423}" destId="{009AC73F-8757-4C90-95B6-07EE497C5BF8}" srcOrd="1" destOrd="0" presId="urn:microsoft.com/office/officeart/2005/8/layout/orgChart1"/>
    <dgm:cxn modelId="{CD057778-AB9E-4FC0-AA76-BA38C2E2336A}" type="presParOf" srcId="{BF65145C-BB54-499E-95D7-050DC1039C9A}" destId="{D139DFFF-E42D-420D-BAA6-67A0E7B1120B}" srcOrd="1" destOrd="0" presId="urn:microsoft.com/office/officeart/2005/8/layout/orgChart1"/>
    <dgm:cxn modelId="{C1A08205-25E4-42D4-8BE4-F77922630B0B}" type="presParOf" srcId="{D139DFFF-E42D-420D-BAA6-67A0E7B1120B}" destId="{D7CF362D-8795-4DB1-AEBB-B94D7ED52660}" srcOrd="0" destOrd="0" presId="urn:microsoft.com/office/officeart/2005/8/layout/orgChart1"/>
    <dgm:cxn modelId="{DF466B06-FD97-409E-B560-6459394CDFD0}" type="presParOf" srcId="{D139DFFF-E42D-420D-BAA6-67A0E7B1120B}" destId="{830B9491-AECE-410E-A820-19F961712861}" srcOrd="1" destOrd="0" presId="urn:microsoft.com/office/officeart/2005/8/layout/orgChart1"/>
    <dgm:cxn modelId="{9AE3AAF1-D1C2-4C5C-B7AD-2156EB764424}" type="presParOf" srcId="{830B9491-AECE-410E-A820-19F961712861}" destId="{4E8390DC-4880-4960-B0C4-15B1C34AB0D2}" srcOrd="0" destOrd="0" presId="urn:microsoft.com/office/officeart/2005/8/layout/orgChart1"/>
    <dgm:cxn modelId="{3524694B-04AB-4581-98B3-BC608E0EB3CA}" type="presParOf" srcId="{4E8390DC-4880-4960-B0C4-15B1C34AB0D2}" destId="{B874571C-46C2-4F51-AAA3-F3CE8B722F90}" srcOrd="0" destOrd="0" presId="urn:microsoft.com/office/officeart/2005/8/layout/orgChart1"/>
    <dgm:cxn modelId="{C650E35A-796A-4E2F-8E5C-1CD236912411}" type="presParOf" srcId="{4E8390DC-4880-4960-B0C4-15B1C34AB0D2}" destId="{C2426B80-E97C-415F-8211-2A9650ABA488}" srcOrd="1" destOrd="0" presId="urn:microsoft.com/office/officeart/2005/8/layout/orgChart1"/>
    <dgm:cxn modelId="{FDDD7AB6-D6CF-4DD0-98F0-913F326E6825}" type="presParOf" srcId="{830B9491-AECE-410E-A820-19F961712861}" destId="{713C6ED8-31A5-47FB-8CD8-400D37C2850E}" srcOrd="1" destOrd="0" presId="urn:microsoft.com/office/officeart/2005/8/layout/orgChart1"/>
    <dgm:cxn modelId="{E24313E8-B86E-4396-A609-B954C1F64D45}" type="presParOf" srcId="{713C6ED8-31A5-47FB-8CD8-400D37C2850E}" destId="{EE29EAC0-27A0-4725-BA44-87AB14297425}" srcOrd="0" destOrd="0" presId="urn:microsoft.com/office/officeart/2005/8/layout/orgChart1"/>
    <dgm:cxn modelId="{BD143764-BE06-468A-B12E-0C9CBDF6535B}" type="presParOf" srcId="{713C6ED8-31A5-47FB-8CD8-400D37C2850E}" destId="{7338F4FB-77D4-41EF-AD78-86E579257428}" srcOrd="1" destOrd="0" presId="urn:microsoft.com/office/officeart/2005/8/layout/orgChart1"/>
    <dgm:cxn modelId="{79A13597-F28A-46D3-A040-1537E9BD39AB}" type="presParOf" srcId="{7338F4FB-77D4-41EF-AD78-86E579257428}" destId="{A109C095-D935-4E92-B51A-90977A27B5F7}" srcOrd="0" destOrd="0" presId="urn:microsoft.com/office/officeart/2005/8/layout/orgChart1"/>
    <dgm:cxn modelId="{DAF515FC-FD85-41D2-B836-E716EAEC6F3A}" type="presParOf" srcId="{A109C095-D935-4E92-B51A-90977A27B5F7}" destId="{61634CF3-8F42-4FF9-80E6-D3462AB927A8}" srcOrd="0" destOrd="0" presId="urn:microsoft.com/office/officeart/2005/8/layout/orgChart1"/>
    <dgm:cxn modelId="{BBE92580-13FA-4EDE-A52A-57E32ED16EFB}" type="presParOf" srcId="{A109C095-D935-4E92-B51A-90977A27B5F7}" destId="{39552443-AE7C-4243-90ED-3B026563342D}" srcOrd="1" destOrd="0" presId="urn:microsoft.com/office/officeart/2005/8/layout/orgChart1"/>
    <dgm:cxn modelId="{47769F8E-AAEB-4684-ABC1-5B97223E6EE9}" type="presParOf" srcId="{7338F4FB-77D4-41EF-AD78-86E579257428}" destId="{DA0A058A-6144-41BB-8CC5-A2D14FD71BFD}" srcOrd="1" destOrd="0" presId="urn:microsoft.com/office/officeart/2005/8/layout/orgChart1"/>
    <dgm:cxn modelId="{E9352CD7-4B32-4181-9FE1-445945704A53}" type="presParOf" srcId="{7338F4FB-77D4-41EF-AD78-86E579257428}" destId="{E7954B75-CCD9-469B-A592-81DFB872DE04}" srcOrd="2" destOrd="0" presId="urn:microsoft.com/office/officeart/2005/8/layout/orgChart1"/>
    <dgm:cxn modelId="{52148E58-1013-4113-829B-93BAB87A2E94}" type="presParOf" srcId="{713C6ED8-31A5-47FB-8CD8-400D37C2850E}" destId="{3673D4B0-9A70-45AA-9DBC-C4B5132AFDBE}" srcOrd="2" destOrd="0" presId="urn:microsoft.com/office/officeart/2005/8/layout/orgChart1"/>
    <dgm:cxn modelId="{4B401535-FC31-4D6F-8346-3B13425349B8}" type="presParOf" srcId="{713C6ED8-31A5-47FB-8CD8-400D37C2850E}" destId="{2452DC2D-37DA-489B-AA35-E7222598FDF9}" srcOrd="3" destOrd="0" presId="urn:microsoft.com/office/officeart/2005/8/layout/orgChart1"/>
    <dgm:cxn modelId="{6ADB0A97-4DEB-4793-839D-6F0103DF0F3C}" type="presParOf" srcId="{2452DC2D-37DA-489B-AA35-E7222598FDF9}" destId="{BD0616C2-62B3-4A55-A4A5-3FEA46EEAD95}" srcOrd="0" destOrd="0" presId="urn:microsoft.com/office/officeart/2005/8/layout/orgChart1"/>
    <dgm:cxn modelId="{C0FC9BAB-467D-4BDD-A203-3FA3B91B6624}" type="presParOf" srcId="{BD0616C2-62B3-4A55-A4A5-3FEA46EEAD95}" destId="{E089D4DD-7ACF-46C4-A256-FBD7445CB10F}" srcOrd="0" destOrd="0" presId="urn:microsoft.com/office/officeart/2005/8/layout/orgChart1"/>
    <dgm:cxn modelId="{E2DBB024-AB98-434B-B620-06CEB8C0B3CD}" type="presParOf" srcId="{BD0616C2-62B3-4A55-A4A5-3FEA46EEAD95}" destId="{CBD2935E-E0AB-4AB3-A17E-BA2FBEDB1FD7}" srcOrd="1" destOrd="0" presId="urn:microsoft.com/office/officeart/2005/8/layout/orgChart1"/>
    <dgm:cxn modelId="{E1998B0B-05E0-4EC8-A6B2-8CA8573E60AF}" type="presParOf" srcId="{2452DC2D-37DA-489B-AA35-E7222598FDF9}" destId="{3F5B7B1B-8107-40E4-AEF3-2C8A3F4FCAE3}" srcOrd="1" destOrd="0" presId="urn:microsoft.com/office/officeart/2005/8/layout/orgChart1"/>
    <dgm:cxn modelId="{049345A9-A566-4021-8D16-DC3DA8F88ADE}" type="presParOf" srcId="{2452DC2D-37DA-489B-AA35-E7222598FDF9}" destId="{D54B8F8D-3A8E-4611-8FD8-5F83AC6AEAE5}" srcOrd="2" destOrd="0" presId="urn:microsoft.com/office/officeart/2005/8/layout/orgChart1"/>
    <dgm:cxn modelId="{39BADE62-6865-44EC-A500-267743334247}" type="presParOf" srcId="{713C6ED8-31A5-47FB-8CD8-400D37C2850E}" destId="{4B9D2191-B6F1-475C-8473-13E35F457DBB}" srcOrd="4" destOrd="0" presId="urn:microsoft.com/office/officeart/2005/8/layout/orgChart1"/>
    <dgm:cxn modelId="{5F754C26-BC06-4D60-9CC8-B4D1E12204A2}" type="presParOf" srcId="{713C6ED8-31A5-47FB-8CD8-400D37C2850E}" destId="{73F35F19-D603-405A-89F9-784CEDD3EE12}" srcOrd="5" destOrd="0" presId="urn:microsoft.com/office/officeart/2005/8/layout/orgChart1"/>
    <dgm:cxn modelId="{822A4354-CC56-4043-A727-D4E01EB7E5E8}" type="presParOf" srcId="{73F35F19-D603-405A-89F9-784CEDD3EE12}" destId="{59CE722D-2947-48D9-9EC4-98DF4B83F3C5}" srcOrd="0" destOrd="0" presId="urn:microsoft.com/office/officeart/2005/8/layout/orgChart1"/>
    <dgm:cxn modelId="{23D6FFF7-46CE-480A-BBCC-6F8CBF34FFD3}" type="presParOf" srcId="{59CE722D-2947-48D9-9EC4-98DF4B83F3C5}" destId="{47FA5BA7-D6B4-4818-BB18-00930A423757}" srcOrd="0" destOrd="0" presId="urn:microsoft.com/office/officeart/2005/8/layout/orgChart1"/>
    <dgm:cxn modelId="{CAB4CB89-72E6-4408-9989-51368F82DB6E}" type="presParOf" srcId="{59CE722D-2947-48D9-9EC4-98DF4B83F3C5}" destId="{11B91EDF-4F31-4267-8F25-1DDE4F8F970B}" srcOrd="1" destOrd="0" presId="urn:microsoft.com/office/officeart/2005/8/layout/orgChart1"/>
    <dgm:cxn modelId="{8E726230-121B-45C4-9F25-F0D68B2A0DF9}" type="presParOf" srcId="{73F35F19-D603-405A-89F9-784CEDD3EE12}" destId="{01DA4B7C-2629-4443-B123-CD7D5503C669}" srcOrd="1" destOrd="0" presId="urn:microsoft.com/office/officeart/2005/8/layout/orgChart1"/>
    <dgm:cxn modelId="{432B0EE6-B2B0-47A8-95F9-0EBA881CF1EE}" type="presParOf" srcId="{73F35F19-D603-405A-89F9-784CEDD3EE12}" destId="{03B8650C-3CD3-4EF0-9FE6-5BCB2FB63DBC}" srcOrd="2" destOrd="0" presId="urn:microsoft.com/office/officeart/2005/8/layout/orgChart1"/>
    <dgm:cxn modelId="{EE359CA3-AB5E-41CE-91AD-FB55ABA108A0}" type="presParOf" srcId="{830B9491-AECE-410E-A820-19F961712861}" destId="{AD851C23-3103-4D30-A7D9-14AD5CBA164F}" srcOrd="2" destOrd="0" presId="urn:microsoft.com/office/officeart/2005/8/layout/orgChart1"/>
    <dgm:cxn modelId="{A155CD22-0B0D-4D96-8DD6-8C94D96CCAFF}" type="presParOf" srcId="{D139DFFF-E42D-420D-BAA6-67A0E7B1120B}" destId="{EA1B3C35-A919-46AA-B00C-EC4156108A1E}" srcOrd="2" destOrd="0" presId="urn:microsoft.com/office/officeart/2005/8/layout/orgChart1"/>
    <dgm:cxn modelId="{E0B5A5F8-95EF-465B-B5A9-A6F2FBA8DDAF}" type="presParOf" srcId="{D139DFFF-E42D-420D-BAA6-67A0E7B1120B}" destId="{DEF62018-C81D-4992-941C-F579F0B047CE}" srcOrd="3" destOrd="0" presId="urn:microsoft.com/office/officeart/2005/8/layout/orgChart1"/>
    <dgm:cxn modelId="{51976DF8-A4A7-45F2-9102-B344449BFEC7}" type="presParOf" srcId="{DEF62018-C81D-4992-941C-F579F0B047CE}" destId="{6E306DE3-53B2-4566-8037-D59D21BF0023}" srcOrd="0" destOrd="0" presId="urn:microsoft.com/office/officeart/2005/8/layout/orgChart1"/>
    <dgm:cxn modelId="{E42670E8-8F10-4334-AEE4-E66A07BF4CF7}" type="presParOf" srcId="{6E306DE3-53B2-4566-8037-D59D21BF0023}" destId="{38A56F34-22EC-4CFA-9E7E-ED82AFAD86A9}" srcOrd="0" destOrd="0" presId="urn:microsoft.com/office/officeart/2005/8/layout/orgChart1"/>
    <dgm:cxn modelId="{575A3D79-878E-4700-8232-63213917185C}" type="presParOf" srcId="{6E306DE3-53B2-4566-8037-D59D21BF0023}" destId="{BA30F0C9-506E-407F-A4D2-1210BE6AC043}" srcOrd="1" destOrd="0" presId="urn:microsoft.com/office/officeart/2005/8/layout/orgChart1"/>
    <dgm:cxn modelId="{3EC71124-F2F0-4FCA-844A-28CC6EC7685C}" type="presParOf" srcId="{DEF62018-C81D-4992-941C-F579F0B047CE}" destId="{75E8A319-D760-4DE8-849E-3811B846FEE1}" srcOrd="1" destOrd="0" presId="urn:microsoft.com/office/officeart/2005/8/layout/orgChart1"/>
    <dgm:cxn modelId="{C2E4B67C-97A6-4D99-BA52-5A7AB74738F6}" type="presParOf" srcId="{75E8A319-D760-4DE8-849E-3811B846FEE1}" destId="{C391D005-3F31-401C-86C5-128BEE92AFC2}" srcOrd="0" destOrd="0" presId="urn:microsoft.com/office/officeart/2005/8/layout/orgChart1"/>
    <dgm:cxn modelId="{CFA386D7-ED49-459A-9ACF-E85F78AD9F55}" type="presParOf" srcId="{75E8A319-D760-4DE8-849E-3811B846FEE1}" destId="{29FC3A69-B811-4598-98F9-0471989DB98B}" srcOrd="1" destOrd="0" presId="urn:microsoft.com/office/officeart/2005/8/layout/orgChart1"/>
    <dgm:cxn modelId="{00E2759D-CD40-4BAF-9745-741CACD83CBD}" type="presParOf" srcId="{29FC3A69-B811-4598-98F9-0471989DB98B}" destId="{E0A6CF22-B80B-4792-81A2-06B17815365D}" srcOrd="0" destOrd="0" presId="urn:microsoft.com/office/officeart/2005/8/layout/orgChart1"/>
    <dgm:cxn modelId="{9AD798FE-BBEB-46C1-B58A-32798723EA18}" type="presParOf" srcId="{E0A6CF22-B80B-4792-81A2-06B17815365D}" destId="{C999EEBD-36B5-4940-99A8-F8B2297D4A2D}" srcOrd="0" destOrd="0" presId="urn:microsoft.com/office/officeart/2005/8/layout/orgChart1"/>
    <dgm:cxn modelId="{B0F7F538-C12E-4222-B8CF-9ABAC421E685}" type="presParOf" srcId="{E0A6CF22-B80B-4792-81A2-06B17815365D}" destId="{5D6B4B4E-4B88-4B0C-9A94-1C7732DF5F55}" srcOrd="1" destOrd="0" presId="urn:microsoft.com/office/officeart/2005/8/layout/orgChart1"/>
    <dgm:cxn modelId="{65ADF8C0-8316-425A-A874-7DB9480A2AB5}" type="presParOf" srcId="{29FC3A69-B811-4598-98F9-0471989DB98B}" destId="{1E7AC346-D311-445B-AC98-D3B30DEEC51A}" srcOrd="1" destOrd="0" presId="urn:microsoft.com/office/officeart/2005/8/layout/orgChart1"/>
    <dgm:cxn modelId="{79649C75-8022-43BB-B341-BC28B10A17AA}" type="presParOf" srcId="{29FC3A69-B811-4598-98F9-0471989DB98B}" destId="{85D89432-7577-4E78-A96C-21261AF9F512}" srcOrd="2" destOrd="0" presId="urn:microsoft.com/office/officeart/2005/8/layout/orgChart1"/>
    <dgm:cxn modelId="{D1F03AB6-2956-40F2-9488-94ED79B78F79}" type="presParOf" srcId="{75E8A319-D760-4DE8-849E-3811B846FEE1}" destId="{8B8AA991-C0D1-425D-88A0-FFA1F51DAD0C}" srcOrd="2" destOrd="0" presId="urn:microsoft.com/office/officeart/2005/8/layout/orgChart1"/>
    <dgm:cxn modelId="{7B01334A-48F1-415E-AFE7-1C6E2105B98F}" type="presParOf" srcId="{75E8A319-D760-4DE8-849E-3811B846FEE1}" destId="{F243616B-105D-454C-A5D9-69292680F90C}" srcOrd="3" destOrd="0" presId="urn:microsoft.com/office/officeart/2005/8/layout/orgChart1"/>
    <dgm:cxn modelId="{F61547EC-24BF-4D64-9CB1-7BC2D52992BC}" type="presParOf" srcId="{F243616B-105D-454C-A5D9-69292680F90C}" destId="{E7B775F6-0BB1-43EF-BDBF-63F40160678B}" srcOrd="0" destOrd="0" presId="urn:microsoft.com/office/officeart/2005/8/layout/orgChart1"/>
    <dgm:cxn modelId="{6FAAC49B-98ED-4E68-8F02-4CC00AC63E56}" type="presParOf" srcId="{E7B775F6-0BB1-43EF-BDBF-63F40160678B}" destId="{66C65292-6DBC-45E2-9735-F918533C05D3}" srcOrd="0" destOrd="0" presId="urn:microsoft.com/office/officeart/2005/8/layout/orgChart1"/>
    <dgm:cxn modelId="{AD442CBB-EC35-49CF-81A6-2095A0B2B99C}" type="presParOf" srcId="{E7B775F6-0BB1-43EF-BDBF-63F40160678B}" destId="{8A1020FE-66EE-42EF-9640-E915C6D6038E}" srcOrd="1" destOrd="0" presId="urn:microsoft.com/office/officeart/2005/8/layout/orgChart1"/>
    <dgm:cxn modelId="{C41E406F-31BD-49B2-91DE-7459BFFDF5B7}" type="presParOf" srcId="{F243616B-105D-454C-A5D9-69292680F90C}" destId="{8F374632-7184-480D-9933-48BCCDA0E9AE}" srcOrd="1" destOrd="0" presId="urn:microsoft.com/office/officeart/2005/8/layout/orgChart1"/>
    <dgm:cxn modelId="{A4F0E7CD-9779-4640-9745-102FB0E8961B}" type="presParOf" srcId="{F243616B-105D-454C-A5D9-69292680F90C}" destId="{9DFD4ED5-8D22-4F23-9F6B-8B85F849ECED}" srcOrd="2" destOrd="0" presId="urn:microsoft.com/office/officeart/2005/8/layout/orgChart1"/>
    <dgm:cxn modelId="{F14430C5-7BF3-4FA4-A681-991D2498446A}" type="presParOf" srcId="{75E8A319-D760-4DE8-849E-3811B846FEE1}" destId="{EF79281F-62BA-4DAD-A845-ECCB992058F9}" srcOrd="4" destOrd="0" presId="urn:microsoft.com/office/officeart/2005/8/layout/orgChart1"/>
    <dgm:cxn modelId="{E7AE46A9-90F9-4B84-B7FE-46ADBF11866F}" type="presParOf" srcId="{75E8A319-D760-4DE8-849E-3811B846FEE1}" destId="{A0ED2B57-978A-4214-9A41-D5E937ABF4CC}" srcOrd="5" destOrd="0" presId="urn:microsoft.com/office/officeart/2005/8/layout/orgChart1"/>
    <dgm:cxn modelId="{6790D9B6-806F-4E95-A3EC-B50F8622332C}" type="presParOf" srcId="{A0ED2B57-978A-4214-9A41-D5E937ABF4CC}" destId="{DEE750CB-BD3B-4984-BA0E-0BA826B04E88}" srcOrd="0" destOrd="0" presId="urn:microsoft.com/office/officeart/2005/8/layout/orgChart1"/>
    <dgm:cxn modelId="{A4358FCD-46E1-4ED4-B250-56B1A4CCDD95}" type="presParOf" srcId="{DEE750CB-BD3B-4984-BA0E-0BA826B04E88}" destId="{CF20C786-7B2E-4211-B961-979CDBB68F0F}" srcOrd="0" destOrd="0" presId="urn:microsoft.com/office/officeart/2005/8/layout/orgChart1"/>
    <dgm:cxn modelId="{10A45ABA-C329-49E2-B2FB-1F82265CF589}" type="presParOf" srcId="{DEE750CB-BD3B-4984-BA0E-0BA826B04E88}" destId="{6A91DF65-E84A-4539-B087-BE23FACBFD68}" srcOrd="1" destOrd="0" presId="urn:microsoft.com/office/officeart/2005/8/layout/orgChart1"/>
    <dgm:cxn modelId="{20CF9F20-310C-454B-BFD1-1500F1B3AED7}" type="presParOf" srcId="{A0ED2B57-978A-4214-9A41-D5E937ABF4CC}" destId="{B35EA1BD-E73C-4702-A135-65B50D0DE65B}" srcOrd="1" destOrd="0" presId="urn:microsoft.com/office/officeart/2005/8/layout/orgChart1"/>
    <dgm:cxn modelId="{57EEE466-63BA-4A84-8DD6-81418B89B930}" type="presParOf" srcId="{A0ED2B57-978A-4214-9A41-D5E937ABF4CC}" destId="{C6A509E7-FCC5-4A1F-8E16-831C6A32A349}" srcOrd="2" destOrd="0" presId="urn:microsoft.com/office/officeart/2005/8/layout/orgChart1"/>
    <dgm:cxn modelId="{D405833D-E880-4115-9C93-4427C54628B9}" type="presParOf" srcId="{DEF62018-C81D-4992-941C-F579F0B047CE}" destId="{E864BDD7-B915-48BD-8F33-B0ED87DB0D58}" srcOrd="2" destOrd="0" presId="urn:microsoft.com/office/officeart/2005/8/layout/orgChart1"/>
    <dgm:cxn modelId="{54F421EB-0589-4AC0-9C5A-9BED864FF621}" type="presParOf" srcId="{D139DFFF-E42D-420D-BAA6-67A0E7B1120B}" destId="{D43A4DEA-F17B-4745-AD55-5F272CE18D49}" srcOrd="4" destOrd="0" presId="urn:microsoft.com/office/officeart/2005/8/layout/orgChart1"/>
    <dgm:cxn modelId="{EBD33895-EA04-4870-8448-D442F781BA00}" type="presParOf" srcId="{D139DFFF-E42D-420D-BAA6-67A0E7B1120B}" destId="{732686DC-6D32-4213-A3AD-4DF65E3285E0}" srcOrd="5" destOrd="0" presId="urn:microsoft.com/office/officeart/2005/8/layout/orgChart1"/>
    <dgm:cxn modelId="{3D1BF5D0-DD17-41B1-BFC2-66AFC5F4C22D}" type="presParOf" srcId="{732686DC-6D32-4213-A3AD-4DF65E3285E0}" destId="{059BDFB1-6851-45C1-B254-7BE09BF89C0D}" srcOrd="0" destOrd="0" presId="urn:microsoft.com/office/officeart/2005/8/layout/orgChart1"/>
    <dgm:cxn modelId="{3AD22B9A-20E5-452A-9711-500F2A0EC816}" type="presParOf" srcId="{059BDFB1-6851-45C1-B254-7BE09BF89C0D}" destId="{9F7C255C-D93C-4B3B-A122-70DB52F1D055}" srcOrd="0" destOrd="0" presId="urn:microsoft.com/office/officeart/2005/8/layout/orgChart1"/>
    <dgm:cxn modelId="{112C4014-E6EB-47F5-A384-28D7B88708B6}" type="presParOf" srcId="{059BDFB1-6851-45C1-B254-7BE09BF89C0D}" destId="{1E24F56F-78BB-45A5-9814-70576C80A3DE}" srcOrd="1" destOrd="0" presId="urn:microsoft.com/office/officeart/2005/8/layout/orgChart1"/>
    <dgm:cxn modelId="{812067E0-239D-48AF-B7FF-FCBD7A6F89D4}" type="presParOf" srcId="{732686DC-6D32-4213-A3AD-4DF65E3285E0}" destId="{23A7223C-D4EF-4F7F-8AA8-7F49921E126B}" srcOrd="1" destOrd="0" presId="urn:microsoft.com/office/officeart/2005/8/layout/orgChart1"/>
    <dgm:cxn modelId="{2222FC13-6507-40AE-9292-EF13D15B8955}" type="presParOf" srcId="{732686DC-6D32-4213-A3AD-4DF65E3285E0}" destId="{420293AC-0543-4895-86F5-9F1C7A48042C}" srcOrd="2" destOrd="0" presId="urn:microsoft.com/office/officeart/2005/8/layout/orgChart1"/>
    <dgm:cxn modelId="{73E4DEF0-10D9-48C4-9325-DC66DF183446}" type="presParOf" srcId="{BF65145C-BB54-499E-95D7-050DC1039C9A}" destId="{0C633377-181C-4AE0-8BA9-FA9B62362150}" srcOrd="2" destOrd="0" presId="urn:microsoft.com/office/officeart/2005/8/layout/orgChart1"/>
    <dgm:cxn modelId="{826ACE50-FD3E-4BFE-9C46-03B270C28B19}" type="presParOf" srcId="{D5614491-14AB-48CE-AFB7-838951C1E396}" destId="{1F0FF8A9-864B-42FC-97EB-8EF72B3A2F3C}" srcOrd="2" destOrd="0" presId="urn:microsoft.com/office/officeart/2005/8/layout/orgChart1"/>
    <dgm:cxn modelId="{5EC007F8-BA25-4BEB-822A-BD2BC1A32906}" type="presParOf" srcId="{D5614491-14AB-48CE-AFB7-838951C1E396}" destId="{9EB50BF2-C382-49FE-8A6F-F6A718357106}" srcOrd="3" destOrd="0" presId="urn:microsoft.com/office/officeart/2005/8/layout/orgChart1"/>
    <dgm:cxn modelId="{25A2DBEE-88DF-4293-B2C0-955459F4D5E4}" type="presParOf" srcId="{9EB50BF2-C382-49FE-8A6F-F6A718357106}" destId="{011747E0-0C59-4689-8D2E-B526280912FE}" srcOrd="0" destOrd="0" presId="urn:microsoft.com/office/officeart/2005/8/layout/orgChart1"/>
    <dgm:cxn modelId="{FB348A9F-C50A-4A74-A6B9-8DF57BC9CBA2}" type="presParOf" srcId="{011747E0-0C59-4689-8D2E-B526280912FE}" destId="{8F4F0476-ED38-4BA1-8649-56C5CB0F7FEA}" srcOrd="0" destOrd="0" presId="urn:microsoft.com/office/officeart/2005/8/layout/orgChart1"/>
    <dgm:cxn modelId="{15E14CFA-8277-4ABD-83BB-594A2EF18241}" type="presParOf" srcId="{011747E0-0C59-4689-8D2E-B526280912FE}" destId="{CE37AFEF-809E-43AB-89B7-221400879ED9}" srcOrd="1" destOrd="0" presId="urn:microsoft.com/office/officeart/2005/8/layout/orgChart1"/>
    <dgm:cxn modelId="{31F870F5-1DC0-4812-AF28-665F3F62AD89}" type="presParOf" srcId="{9EB50BF2-C382-49FE-8A6F-F6A718357106}" destId="{26F21200-2814-458A-8047-DB6F47035748}" srcOrd="1" destOrd="0" presId="urn:microsoft.com/office/officeart/2005/8/layout/orgChart1"/>
    <dgm:cxn modelId="{6B961AAE-0CAA-4F62-A4D8-1DA5A2E3E8FC}" type="presParOf" srcId="{26F21200-2814-458A-8047-DB6F47035748}" destId="{458F09A5-8D91-4D94-89DB-84F2D0C8E4EF}" srcOrd="0" destOrd="0" presId="urn:microsoft.com/office/officeart/2005/8/layout/orgChart1"/>
    <dgm:cxn modelId="{0C337D3B-A5DA-436B-9064-27BF3A7B2A9C}" type="presParOf" srcId="{26F21200-2814-458A-8047-DB6F47035748}" destId="{669A9299-5A32-4096-ACCB-094AE830DEE9}" srcOrd="1" destOrd="0" presId="urn:microsoft.com/office/officeart/2005/8/layout/orgChart1"/>
    <dgm:cxn modelId="{E6CC1AF3-D054-42E5-B3B2-DEDA40D0C658}" type="presParOf" srcId="{669A9299-5A32-4096-ACCB-094AE830DEE9}" destId="{75E098AF-42F4-44F9-8C56-E5766FD9E0DB}" srcOrd="0" destOrd="0" presId="urn:microsoft.com/office/officeart/2005/8/layout/orgChart1"/>
    <dgm:cxn modelId="{F5A2DBB9-E4C5-4FFB-9FEC-4822CDA915D9}" type="presParOf" srcId="{75E098AF-42F4-44F9-8C56-E5766FD9E0DB}" destId="{54BC7930-1451-49E8-BA09-F5D5CC5FEF5C}" srcOrd="0" destOrd="0" presId="urn:microsoft.com/office/officeart/2005/8/layout/orgChart1"/>
    <dgm:cxn modelId="{49AB8FAC-3C19-41D7-92A1-D71C3A99D3B2}" type="presParOf" srcId="{75E098AF-42F4-44F9-8C56-E5766FD9E0DB}" destId="{4CB2556F-FF6C-4B95-8E91-527E3D2C362E}" srcOrd="1" destOrd="0" presId="urn:microsoft.com/office/officeart/2005/8/layout/orgChart1"/>
    <dgm:cxn modelId="{0EE86DFA-305B-4F0A-82F8-75AF0DB73FDB}" type="presParOf" srcId="{669A9299-5A32-4096-ACCB-094AE830DEE9}" destId="{6A464E67-19E3-406B-ABE6-850DD3D10D61}" srcOrd="1" destOrd="0" presId="urn:microsoft.com/office/officeart/2005/8/layout/orgChart1"/>
    <dgm:cxn modelId="{756F097C-3BFF-4249-A537-5EBB184C5C4E}" type="presParOf" srcId="{669A9299-5A32-4096-ACCB-094AE830DEE9}" destId="{7EBCC14D-5D67-46AC-A572-E72AFEAD92DB}" srcOrd="2" destOrd="0" presId="urn:microsoft.com/office/officeart/2005/8/layout/orgChart1"/>
    <dgm:cxn modelId="{C42D9A2C-C0E2-475E-B415-B2ED210E2964}" type="presParOf" srcId="{26F21200-2814-458A-8047-DB6F47035748}" destId="{22A627B9-F7CD-4100-AF0A-35A8D3FAFC89}" srcOrd="2" destOrd="0" presId="urn:microsoft.com/office/officeart/2005/8/layout/orgChart1"/>
    <dgm:cxn modelId="{86E1B8C5-500E-4F7A-B183-B8A70B7A9432}" type="presParOf" srcId="{26F21200-2814-458A-8047-DB6F47035748}" destId="{1C2EB9BB-EA22-4795-8BEF-D57C9B10C9A9}" srcOrd="3" destOrd="0" presId="urn:microsoft.com/office/officeart/2005/8/layout/orgChart1"/>
    <dgm:cxn modelId="{C46150FC-99FC-4A00-B443-48BF00EA84F7}" type="presParOf" srcId="{1C2EB9BB-EA22-4795-8BEF-D57C9B10C9A9}" destId="{2C79ADBB-2AA3-4A9B-922D-8C374B3C27AB}" srcOrd="0" destOrd="0" presId="urn:microsoft.com/office/officeart/2005/8/layout/orgChart1"/>
    <dgm:cxn modelId="{9105FF7C-62C3-480B-B9D6-F98BAAEA613E}" type="presParOf" srcId="{2C79ADBB-2AA3-4A9B-922D-8C374B3C27AB}" destId="{CB73715B-588A-42BF-BCB7-9A0EE4AD92C7}" srcOrd="0" destOrd="0" presId="urn:microsoft.com/office/officeart/2005/8/layout/orgChart1"/>
    <dgm:cxn modelId="{B652464F-B393-422D-849C-8C0E12205552}" type="presParOf" srcId="{2C79ADBB-2AA3-4A9B-922D-8C374B3C27AB}" destId="{4B759677-1BBA-4065-B006-7C0F8B754182}" srcOrd="1" destOrd="0" presId="urn:microsoft.com/office/officeart/2005/8/layout/orgChart1"/>
    <dgm:cxn modelId="{5CF469D9-80A4-4604-8203-6185D87F6423}" type="presParOf" srcId="{1C2EB9BB-EA22-4795-8BEF-D57C9B10C9A9}" destId="{B98A5DFA-DDF4-4B7D-A2DD-FA15DA83EA26}" srcOrd="1" destOrd="0" presId="urn:microsoft.com/office/officeart/2005/8/layout/orgChart1"/>
    <dgm:cxn modelId="{4F54613E-9584-41A2-877E-63CC3CE6F5DE}" type="presParOf" srcId="{B98A5DFA-DDF4-4B7D-A2DD-FA15DA83EA26}" destId="{866C8D5B-2510-4FF3-9887-48F273FC876D}" srcOrd="0" destOrd="0" presId="urn:microsoft.com/office/officeart/2005/8/layout/orgChart1"/>
    <dgm:cxn modelId="{2B2E3BE1-8F45-452D-B565-56D22FFA401A}" type="presParOf" srcId="{B98A5DFA-DDF4-4B7D-A2DD-FA15DA83EA26}" destId="{174E8642-F0FC-46A7-8307-A852950C641C}" srcOrd="1" destOrd="0" presId="urn:microsoft.com/office/officeart/2005/8/layout/orgChart1"/>
    <dgm:cxn modelId="{19CC2C55-9B27-4BE9-AB2D-F1B52E8F3789}" type="presParOf" srcId="{174E8642-F0FC-46A7-8307-A852950C641C}" destId="{86CC7718-7AF8-4842-A1E7-719497F72882}" srcOrd="0" destOrd="0" presId="urn:microsoft.com/office/officeart/2005/8/layout/orgChart1"/>
    <dgm:cxn modelId="{C9F4CC10-CB28-424C-8C94-2001A3DF02F9}" type="presParOf" srcId="{86CC7718-7AF8-4842-A1E7-719497F72882}" destId="{EFF3A767-67FC-4443-8B19-458E4ED4810D}" srcOrd="0" destOrd="0" presId="urn:microsoft.com/office/officeart/2005/8/layout/orgChart1"/>
    <dgm:cxn modelId="{DA7B4E64-1F95-44DB-8B75-095E94E89932}" type="presParOf" srcId="{86CC7718-7AF8-4842-A1E7-719497F72882}" destId="{09F0440F-1607-46C8-AD20-43C0B23083BA}" srcOrd="1" destOrd="0" presId="urn:microsoft.com/office/officeart/2005/8/layout/orgChart1"/>
    <dgm:cxn modelId="{B61E641D-2946-4CAF-84FF-82B4ABEE9B2C}" type="presParOf" srcId="{174E8642-F0FC-46A7-8307-A852950C641C}" destId="{EE43C7E4-7297-4134-AFA7-5CA7CDA67866}" srcOrd="1" destOrd="0" presId="urn:microsoft.com/office/officeart/2005/8/layout/orgChart1"/>
    <dgm:cxn modelId="{E318A455-EE0F-4278-AC53-288DF48DADE4}" type="presParOf" srcId="{174E8642-F0FC-46A7-8307-A852950C641C}" destId="{22CAB9E6-C35B-42F0-B6E2-3C4E7F1F0FAB}" srcOrd="2" destOrd="0" presId="urn:microsoft.com/office/officeart/2005/8/layout/orgChart1"/>
    <dgm:cxn modelId="{D4F6838A-8ACF-4771-822A-8D674188757E}" type="presParOf" srcId="{B98A5DFA-DDF4-4B7D-A2DD-FA15DA83EA26}" destId="{2F8D22A1-82B1-42F5-8050-09E3FE56D381}" srcOrd="2" destOrd="0" presId="urn:microsoft.com/office/officeart/2005/8/layout/orgChart1"/>
    <dgm:cxn modelId="{D2D7916C-7838-432C-B6E1-3FA4B71A5F40}" type="presParOf" srcId="{B98A5DFA-DDF4-4B7D-A2DD-FA15DA83EA26}" destId="{E6988112-8C57-4AC5-BF44-7183A30433B9}" srcOrd="3" destOrd="0" presId="urn:microsoft.com/office/officeart/2005/8/layout/orgChart1"/>
    <dgm:cxn modelId="{61D30D26-3E0C-4EAE-BD53-70E446527AC6}" type="presParOf" srcId="{E6988112-8C57-4AC5-BF44-7183A30433B9}" destId="{BC3232B0-1D96-4AD4-B378-4CDE40046D1B}" srcOrd="0" destOrd="0" presId="urn:microsoft.com/office/officeart/2005/8/layout/orgChart1"/>
    <dgm:cxn modelId="{60036785-A29E-40D7-A1E0-F0999464A771}" type="presParOf" srcId="{BC3232B0-1D96-4AD4-B378-4CDE40046D1B}" destId="{F172B219-798D-481B-9C88-EDCE380F3509}" srcOrd="0" destOrd="0" presId="urn:microsoft.com/office/officeart/2005/8/layout/orgChart1"/>
    <dgm:cxn modelId="{7BAA0237-C40B-4B37-8B14-5B261B42CA91}" type="presParOf" srcId="{BC3232B0-1D96-4AD4-B378-4CDE40046D1B}" destId="{21CF9283-DE77-4098-A1A0-AF100B8B1E24}" srcOrd="1" destOrd="0" presId="urn:microsoft.com/office/officeart/2005/8/layout/orgChart1"/>
    <dgm:cxn modelId="{681C6998-1A38-433E-BD21-411568F29416}" type="presParOf" srcId="{E6988112-8C57-4AC5-BF44-7183A30433B9}" destId="{C1797B3C-7F84-476B-924E-FA51C1809BE9}" srcOrd="1" destOrd="0" presId="urn:microsoft.com/office/officeart/2005/8/layout/orgChart1"/>
    <dgm:cxn modelId="{C10A2ACE-B401-4088-A869-6910CB5FA55C}" type="presParOf" srcId="{E6988112-8C57-4AC5-BF44-7183A30433B9}" destId="{965D2FBD-B2D7-44A3-BB9F-DF27AA9E6E61}" srcOrd="2" destOrd="0" presId="urn:microsoft.com/office/officeart/2005/8/layout/orgChart1"/>
    <dgm:cxn modelId="{2B51A500-A86B-4721-BD24-F0B8EE3715D1}" type="presParOf" srcId="{1C2EB9BB-EA22-4795-8BEF-D57C9B10C9A9}" destId="{D3ADEF6B-A88C-4C0B-B18F-D3F683334279}" srcOrd="2" destOrd="0" presId="urn:microsoft.com/office/officeart/2005/8/layout/orgChart1"/>
    <dgm:cxn modelId="{F8084015-7F3B-4EBC-BB7F-A0A3689E58FA}" type="presParOf" srcId="{9EB50BF2-C382-49FE-8A6F-F6A718357106}" destId="{51303F9C-FF3E-4127-9C54-7017DC765C37}" srcOrd="2" destOrd="0" presId="urn:microsoft.com/office/officeart/2005/8/layout/orgChart1"/>
    <dgm:cxn modelId="{0DEB869C-3F4D-4E35-86C9-A9793468631D}" type="presParOf" srcId="{D5614491-14AB-48CE-AFB7-838951C1E396}" destId="{F74876AB-A587-46B5-820B-36B5F27A3260}" srcOrd="4" destOrd="0" presId="urn:microsoft.com/office/officeart/2005/8/layout/orgChart1"/>
    <dgm:cxn modelId="{BA81A36C-891D-4EDB-8C90-E0FA9388B4C6}" type="presParOf" srcId="{D5614491-14AB-48CE-AFB7-838951C1E396}" destId="{918B9D1A-58FD-4CA9-81D8-DD0C2466EAA7}" srcOrd="5" destOrd="0" presId="urn:microsoft.com/office/officeart/2005/8/layout/orgChart1"/>
    <dgm:cxn modelId="{1BF5DF61-E678-4E27-8BE1-8B0EBC6F0FB3}" type="presParOf" srcId="{918B9D1A-58FD-4CA9-81D8-DD0C2466EAA7}" destId="{63F7CA94-D74C-4B99-98F6-512658BF178A}" srcOrd="0" destOrd="0" presId="urn:microsoft.com/office/officeart/2005/8/layout/orgChart1"/>
    <dgm:cxn modelId="{AC025D33-F57F-46AF-BCC0-9A7BA3356583}" type="presParOf" srcId="{63F7CA94-D74C-4B99-98F6-512658BF178A}" destId="{403CE29F-111D-4A7E-9909-8D83CB9DD8E8}" srcOrd="0" destOrd="0" presId="urn:microsoft.com/office/officeart/2005/8/layout/orgChart1"/>
    <dgm:cxn modelId="{70A1A769-F6DE-462C-80C8-AE8F928FC2CA}" type="presParOf" srcId="{63F7CA94-D74C-4B99-98F6-512658BF178A}" destId="{80C2FC3E-B89A-4C6B-94F6-093975B76E20}" srcOrd="1" destOrd="0" presId="urn:microsoft.com/office/officeart/2005/8/layout/orgChart1"/>
    <dgm:cxn modelId="{633E9450-D8F1-4583-B6F8-6C4271995A9A}" type="presParOf" srcId="{918B9D1A-58FD-4CA9-81D8-DD0C2466EAA7}" destId="{3D2D13F7-520A-4D07-9BFB-EF45CA447299}" srcOrd="1" destOrd="0" presId="urn:microsoft.com/office/officeart/2005/8/layout/orgChart1"/>
    <dgm:cxn modelId="{0E26E28F-F621-4E02-B8EE-F980F29AB803}" type="presParOf" srcId="{3D2D13F7-520A-4D07-9BFB-EF45CA447299}" destId="{9CCD567A-4EE0-47F0-912B-275D064140E7}" srcOrd="0" destOrd="0" presId="urn:microsoft.com/office/officeart/2005/8/layout/orgChart1"/>
    <dgm:cxn modelId="{441DB353-95D0-4AE6-B199-1CF7988EEF87}" type="presParOf" srcId="{3D2D13F7-520A-4D07-9BFB-EF45CA447299}" destId="{B804FF88-4952-42D5-A60C-0E008A39CE4F}" srcOrd="1" destOrd="0" presId="urn:microsoft.com/office/officeart/2005/8/layout/orgChart1"/>
    <dgm:cxn modelId="{D85A4827-D2CF-49F7-9D29-5CE06EE24661}" type="presParOf" srcId="{B804FF88-4952-42D5-A60C-0E008A39CE4F}" destId="{38DBC372-E898-44DD-AFB5-21B394162E42}" srcOrd="0" destOrd="0" presId="urn:microsoft.com/office/officeart/2005/8/layout/orgChart1"/>
    <dgm:cxn modelId="{1042BB5D-7D1E-4AFD-B903-C39F8670E80C}" type="presParOf" srcId="{38DBC372-E898-44DD-AFB5-21B394162E42}" destId="{5D7373C0-B655-4C16-A0E3-17F0FA059DCF}" srcOrd="0" destOrd="0" presId="urn:microsoft.com/office/officeart/2005/8/layout/orgChart1"/>
    <dgm:cxn modelId="{F3D83880-2BC8-4D5D-AA6E-7DAF36AA530B}" type="presParOf" srcId="{38DBC372-E898-44DD-AFB5-21B394162E42}" destId="{D213BB46-003E-46A2-8107-B095D51A85BC}" srcOrd="1" destOrd="0" presId="urn:microsoft.com/office/officeart/2005/8/layout/orgChart1"/>
    <dgm:cxn modelId="{0D9A078B-95E1-48BF-9769-0C1AC25956F8}" type="presParOf" srcId="{B804FF88-4952-42D5-A60C-0E008A39CE4F}" destId="{89388E92-3628-43CC-BA29-1848FA150EE1}" srcOrd="1" destOrd="0" presId="urn:microsoft.com/office/officeart/2005/8/layout/orgChart1"/>
    <dgm:cxn modelId="{3BCD1EDE-2E73-46A2-8740-C732B14547B1}" type="presParOf" srcId="{89388E92-3628-43CC-BA29-1848FA150EE1}" destId="{285C40E7-9C84-4F95-B4A7-C2C7B044A5F8}" srcOrd="0" destOrd="0" presId="urn:microsoft.com/office/officeart/2005/8/layout/orgChart1"/>
    <dgm:cxn modelId="{65C753E9-BFA6-4321-A204-7453C1CB2C88}" type="presParOf" srcId="{89388E92-3628-43CC-BA29-1848FA150EE1}" destId="{1865BE53-B0A3-4915-A17A-E363CC495EA8}" srcOrd="1" destOrd="0" presId="urn:microsoft.com/office/officeart/2005/8/layout/orgChart1"/>
    <dgm:cxn modelId="{DE498EC9-B131-49C7-BA6E-7A4EFC13BF9B}" type="presParOf" srcId="{1865BE53-B0A3-4915-A17A-E363CC495EA8}" destId="{EB040853-EDC1-48DB-8C2B-6ED5CFC4B410}" srcOrd="0" destOrd="0" presId="urn:microsoft.com/office/officeart/2005/8/layout/orgChart1"/>
    <dgm:cxn modelId="{BCF417AC-2260-4AAF-A317-51158AF2B481}" type="presParOf" srcId="{EB040853-EDC1-48DB-8C2B-6ED5CFC4B410}" destId="{9D8FD852-5DD4-4F54-9E2C-849819A56A8A}" srcOrd="0" destOrd="0" presId="urn:microsoft.com/office/officeart/2005/8/layout/orgChart1"/>
    <dgm:cxn modelId="{4A628C03-BCD9-4CFB-9650-9AF0658E49F1}" type="presParOf" srcId="{EB040853-EDC1-48DB-8C2B-6ED5CFC4B410}" destId="{980C740A-F897-4214-BE6C-851628E41898}" srcOrd="1" destOrd="0" presId="urn:microsoft.com/office/officeart/2005/8/layout/orgChart1"/>
    <dgm:cxn modelId="{CA525FB1-BF83-45A6-91BD-7F99B845AAE1}" type="presParOf" srcId="{1865BE53-B0A3-4915-A17A-E363CC495EA8}" destId="{6844C22B-0EFB-489E-9CE7-EC8877C2E449}" srcOrd="1" destOrd="0" presId="urn:microsoft.com/office/officeart/2005/8/layout/orgChart1"/>
    <dgm:cxn modelId="{ACB0AD8B-3ABE-4D35-AF63-8FFC4268B13B}" type="presParOf" srcId="{1865BE53-B0A3-4915-A17A-E363CC495EA8}" destId="{1414EFB1-0229-44E4-B4FE-6B82BB2E06E4}" srcOrd="2" destOrd="0" presId="urn:microsoft.com/office/officeart/2005/8/layout/orgChart1"/>
    <dgm:cxn modelId="{E5CDFF9B-089E-40FC-B66C-64028CA6981B}" type="presParOf" srcId="{89388E92-3628-43CC-BA29-1848FA150EE1}" destId="{B47613D6-79F4-48CA-AD93-C29F3B3679E5}" srcOrd="2" destOrd="0" presId="urn:microsoft.com/office/officeart/2005/8/layout/orgChart1"/>
    <dgm:cxn modelId="{6E43FF0C-1393-4F17-8206-4392BA4F2A8C}" type="presParOf" srcId="{89388E92-3628-43CC-BA29-1848FA150EE1}" destId="{8086491E-26EF-4024-AA78-06FDDD3AC894}" srcOrd="3" destOrd="0" presId="urn:microsoft.com/office/officeart/2005/8/layout/orgChart1"/>
    <dgm:cxn modelId="{CA3A3440-A456-4115-91C0-1B8B498A7ED0}" type="presParOf" srcId="{8086491E-26EF-4024-AA78-06FDDD3AC894}" destId="{D9E7A6EA-BE8A-42DE-B54E-BEF92669FD31}" srcOrd="0" destOrd="0" presId="urn:microsoft.com/office/officeart/2005/8/layout/orgChart1"/>
    <dgm:cxn modelId="{CA3CAC98-8799-4FE8-B146-C3A660996A2D}" type="presParOf" srcId="{D9E7A6EA-BE8A-42DE-B54E-BEF92669FD31}" destId="{90BC6DB3-7A69-42C4-ADDA-62649079862B}" srcOrd="0" destOrd="0" presId="urn:microsoft.com/office/officeart/2005/8/layout/orgChart1"/>
    <dgm:cxn modelId="{47B6FF21-C634-467E-AE25-FE50F13FCBB1}" type="presParOf" srcId="{D9E7A6EA-BE8A-42DE-B54E-BEF92669FD31}" destId="{F6699D2E-D934-442B-B8DB-BB5B1E852B3C}" srcOrd="1" destOrd="0" presId="urn:microsoft.com/office/officeart/2005/8/layout/orgChart1"/>
    <dgm:cxn modelId="{6A42C38C-D82C-4AF8-B891-E22BD1D9078D}" type="presParOf" srcId="{8086491E-26EF-4024-AA78-06FDDD3AC894}" destId="{BB6C8E5A-1B71-46F3-86B2-E0F1122DFF3E}" srcOrd="1" destOrd="0" presId="urn:microsoft.com/office/officeart/2005/8/layout/orgChart1"/>
    <dgm:cxn modelId="{BDF84C75-A172-492D-B59B-FEF89FB233C6}" type="presParOf" srcId="{8086491E-26EF-4024-AA78-06FDDD3AC894}" destId="{27382F9E-4C84-4B89-892B-D29D60A7A9EE}" srcOrd="2" destOrd="0" presId="urn:microsoft.com/office/officeart/2005/8/layout/orgChart1"/>
    <dgm:cxn modelId="{A8A16907-BFEF-4379-B967-3B1D2F21555C}" type="presParOf" srcId="{89388E92-3628-43CC-BA29-1848FA150EE1}" destId="{DBC0335E-1B3D-4DA7-957E-9859B57A6FA6}" srcOrd="4" destOrd="0" presId="urn:microsoft.com/office/officeart/2005/8/layout/orgChart1"/>
    <dgm:cxn modelId="{45761688-5229-49E5-B47E-CD456F2F77B7}" type="presParOf" srcId="{89388E92-3628-43CC-BA29-1848FA150EE1}" destId="{EDAFA99C-9328-4EBC-BBD9-102D9249752B}" srcOrd="5" destOrd="0" presId="urn:microsoft.com/office/officeart/2005/8/layout/orgChart1"/>
    <dgm:cxn modelId="{42D1A867-04D1-475C-B90C-29974161CDAB}" type="presParOf" srcId="{EDAFA99C-9328-4EBC-BBD9-102D9249752B}" destId="{DE272F86-472A-437A-A646-D28D760EB69C}" srcOrd="0" destOrd="0" presId="urn:microsoft.com/office/officeart/2005/8/layout/orgChart1"/>
    <dgm:cxn modelId="{C1FE73C1-8E5F-4370-9EEA-61260E962E3D}" type="presParOf" srcId="{DE272F86-472A-437A-A646-D28D760EB69C}" destId="{8CA7DC6C-2FBE-4C8A-8244-E0EFC4DFE72B}" srcOrd="0" destOrd="0" presId="urn:microsoft.com/office/officeart/2005/8/layout/orgChart1"/>
    <dgm:cxn modelId="{8FB9EEF8-16D3-4D23-AFDE-5AE7506E6708}" type="presParOf" srcId="{DE272F86-472A-437A-A646-D28D760EB69C}" destId="{78F6DCAE-4D7B-4B79-8B28-265D5741C819}" srcOrd="1" destOrd="0" presId="urn:microsoft.com/office/officeart/2005/8/layout/orgChart1"/>
    <dgm:cxn modelId="{BC77E865-7940-48C8-A9C7-08A3820D4701}" type="presParOf" srcId="{EDAFA99C-9328-4EBC-BBD9-102D9249752B}" destId="{D418D351-84D4-43E6-A482-39943571E40B}" srcOrd="1" destOrd="0" presId="urn:microsoft.com/office/officeart/2005/8/layout/orgChart1"/>
    <dgm:cxn modelId="{0F179594-DA44-4256-8961-D085C7E74CA0}" type="presParOf" srcId="{EDAFA99C-9328-4EBC-BBD9-102D9249752B}" destId="{2CDA9856-6279-471E-9DA1-2BC34ED32A53}" srcOrd="2" destOrd="0" presId="urn:microsoft.com/office/officeart/2005/8/layout/orgChart1"/>
    <dgm:cxn modelId="{A6CADAE7-E92F-42E9-9B12-9C01BEFB4BBE}" type="presParOf" srcId="{89388E92-3628-43CC-BA29-1848FA150EE1}" destId="{B0BE9A45-C1F1-4BE4-8082-F8FEB8453712}" srcOrd="6" destOrd="0" presId="urn:microsoft.com/office/officeart/2005/8/layout/orgChart1"/>
    <dgm:cxn modelId="{B87A07BC-D79D-4B1E-B101-E7A8D4A7C69A}" type="presParOf" srcId="{89388E92-3628-43CC-BA29-1848FA150EE1}" destId="{C5125394-4DF5-4204-9C9A-E617CE69EFA3}" srcOrd="7" destOrd="0" presId="urn:microsoft.com/office/officeart/2005/8/layout/orgChart1"/>
    <dgm:cxn modelId="{35AD61C2-8E65-4793-97F6-8887675F6FD2}" type="presParOf" srcId="{C5125394-4DF5-4204-9C9A-E617CE69EFA3}" destId="{3BB80B25-5BF9-4AB9-AC53-0FDB609CCA2E}" srcOrd="0" destOrd="0" presId="urn:microsoft.com/office/officeart/2005/8/layout/orgChart1"/>
    <dgm:cxn modelId="{E94C8B0E-508B-4933-8C99-250EE936939A}" type="presParOf" srcId="{3BB80B25-5BF9-4AB9-AC53-0FDB609CCA2E}" destId="{413DC30C-5B1B-4325-AC0E-A916A2B8A944}" srcOrd="0" destOrd="0" presId="urn:microsoft.com/office/officeart/2005/8/layout/orgChart1"/>
    <dgm:cxn modelId="{04334D9D-2698-4665-9410-3127F58BD7B7}" type="presParOf" srcId="{3BB80B25-5BF9-4AB9-AC53-0FDB609CCA2E}" destId="{FB725AAD-9E22-408A-B461-616276971BF0}" srcOrd="1" destOrd="0" presId="urn:microsoft.com/office/officeart/2005/8/layout/orgChart1"/>
    <dgm:cxn modelId="{A6019621-C54D-41E9-9893-E173F9DAD54C}" type="presParOf" srcId="{C5125394-4DF5-4204-9C9A-E617CE69EFA3}" destId="{DFE6CE03-88FE-4BF0-B262-E49383F0741E}" srcOrd="1" destOrd="0" presId="urn:microsoft.com/office/officeart/2005/8/layout/orgChart1"/>
    <dgm:cxn modelId="{BDC5D145-3FCF-4B0C-BC7D-65EB5DB5D4E6}" type="presParOf" srcId="{C5125394-4DF5-4204-9C9A-E617CE69EFA3}" destId="{D26BD495-01D9-43BD-8850-FA83630BB1AD}" srcOrd="2" destOrd="0" presId="urn:microsoft.com/office/officeart/2005/8/layout/orgChart1"/>
    <dgm:cxn modelId="{6D2606C8-98AF-4BA4-81E8-126C52682A7F}" type="presParOf" srcId="{B804FF88-4952-42D5-A60C-0E008A39CE4F}" destId="{E777D790-055C-404B-ABEA-62F41E2C13E1}" srcOrd="2" destOrd="0" presId="urn:microsoft.com/office/officeart/2005/8/layout/orgChart1"/>
    <dgm:cxn modelId="{37674C07-1164-47C8-92F8-4D2DE55F7905}" type="presParOf" srcId="{3D2D13F7-520A-4D07-9BFB-EF45CA447299}" destId="{FFF651D2-4A42-46AE-9E2D-4EFB272018F6}" srcOrd="2" destOrd="0" presId="urn:microsoft.com/office/officeart/2005/8/layout/orgChart1"/>
    <dgm:cxn modelId="{62A5A408-20F1-4220-AA25-3F2A85472D9C}" type="presParOf" srcId="{3D2D13F7-520A-4D07-9BFB-EF45CA447299}" destId="{DCFE1ECF-6AD9-433C-8006-4A41B1F063D3}" srcOrd="3" destOrd="0" presId="urn:microsoft.com/office/officeart/2005/8/layout/orgChart1"/>
    <dgm:cxn modelId="{188310D9-225D-4208-8F56-727D36F48241}" type="presParOf" srcId="{DCFE1ECF-6AD9-433C-8006-4A41B1F063D3}" destId="{054AE0FB-E690-47B1-88CA-9B6B9E950191}" srcOrd="0" destOrd="0" presId="urn:microsoft.com/office/officeart/2005/8/layout/orgChart1"/>
    <dgm:cxn modelId="{77885130-D524-49BE-A75C-2CB8D278A5EF}" type="presParOf" srcId="{054AE0FB-E690-47B1-88CA-9B6B9E950191}" destId="{1EAA08E6-C5C2-4283-8992-10ACCC6F7D93}" srcOrd="0" destOrd="0" presId="urn:microsoft.com/office/officeart/2005/8/layout/orgChart1"/>
    <dgm:cxn modelId="{F8866114-B38D-4068-BFFD-911C632336B7}" type="presParOf" srcId="{054AE0FB-E690-47B1-88CA-9B6B9E950191}" destId="{883B339F-9FC1-495F-939B-E30DEA31125D}" srcOrd="1" destOrd="0" presId="urn:microsoft.com/office/officeart/2005/8/layout/orgChart1"/>
    <dgm:cxn modelId="{936C16F5-3F3A-42A6-A18F-61D44BB233C4}" type="presParOf" srcId="{DCFE1ECF-6AD9-433C-8006-4A41B1F063D3}" destId="{5A39DBFA-866D-46D7-92D6-676E54EC32EC}" srcOrd="1" destOrd="0" presId="urn:microsoft.com/office/officeart/2005/8/layout/orgChart1"/>
    <dgm:cxn modelId="{3BFC515C-C4EC-4F30-B82D-6142BFF4443D}" type="presParOf" srcId="{5A39DBFA-866D-46D7-92D6-676E54EC32EC}" destId="{C5858EE8-40F5-4DC4-9A2D-938E6B050486}" srcOrd="0" destOrd="0" presId="urn:microsoft.com/office/officeart/2005/8/layout/orgChart1"/>
    <dgm:cxn modelId="{A92FF090-FEEC-440E-8EDF-D382D7B68CC2}" type="presParOf" srcId="{5A39DBFA-866D-46D7-92D6-676E54EC32EC}" destId="{23322903-D686-4B0E-A276-B305553776D0}" srcOrd="1" destOrd="0" presId="urn:microsoft.com/office/officeart/2005/8/layout/orgChart1"/>
    <dgm:cxn modelId="{25D0FE39-C3E4-4A1B-881E-CEC8C891FF24}" type="presParOf" srcId="{23322903-D686-4B0E-A276-B305553776D0}" destId="{0B3FF6FA-92BF-481A-97DD-61A5A2FEE935}" srcOrd="0" destOrd="0" presId="urn:microsoft.com/office/officeart/2005/8/layout/orgChart1"/>
    <dgm:cxn modelId="{944CD1FA-20BF-4EBE-971C-A535DBFC8995}" type="presParOf" srcId="{0B3FF6FA-92BF-481A-97DD-61A5A2FEE935}" destId="{EB0085A5-0496-43BF-BE28-695873DAB406}" srcOrd="0" destOrd="0" presId="urn:microsoft.com/office/officeart/2005/8/layout/orgChart1"/>
    <dgm:cxn modelId="{92435C7A-C48D-4323-8DCB-5ABE2B7709F3}" type="presParOf" srcId="{0B3FF6FA-92BF-481A-97DD-61A5A2FEE935}" destId="{55E2DF11-E997-4A19-A439-D716EB079A27}" srcOrd="1" destOrd="0" presId="urn:microsoft.com/office/officeart/2005/8/layout/orgChart1"/>
    <dgm:cxn modelId="{B6DD5C16-D108-4C6E-B926-79ED19F055DE}" type="presParOf" srcId="{23322903-D686-4B0E-A276-B305553776D0}" destId="{10792586-E1BA-45B0-BC1A-EE390599C3B6}" srcOrd="1" destOrd="0" presId="urn:microsoft.com/office/officeart/2005/8/layout/orgChart1"/>
    <dgm:cxn modelId="{D7E09FAA-9D59-4746-83C3-917262B0FA82}" type="presParOf" srcId="{23322903-D686-4B0E-A276-B305553776D0}" destId="{3C2F19B6-7CCE-4C27-BA8C-EEA25B28BE15}" srcOrd="2" destOrd="0" presId="urn:microsoft.com/office/officeart/2005/8/layout/orgChart1"/>
    <dgm:cxn modelId="{646E1AC7-6937-451D-94BB-53940262D9DC}" type="presParOf" srcId="{5A39DBFA-866D-46D7-92D6-676E54EC32EC}" destId="{C729A861-1206-474D-9746-D277FAF6ABD4}" srcOrd="2" destOrd="0" presId="urn:microsoft.com/office/officeart/2005/8/layout/orgChart1"/>
    <dgm:cxn modelId="{E8272C5F-E6B6-4EAA-97A9-C851E1BFD729}" type="presParOf" srcId="{5A39DBFA-866D-46D7-92D6-676E54EC32EC}" destId="{E979DD66-3FD8-407B-9250-097EB39CA05C}" srcOrd="3" destOrd="0" presId="urn:microsoft.com/office/officeart/2005/8/layout/orgChart1"/>
    <dgm:cxn modelId="{F4AB5143-A8D5-4F80-B19A-75B2B66A2429}" type="presParOf" srcId="{E979DD66-3FD8-407B-9250-097EB39CA05C}" destId="{B047D816-239D-4093-B4F4-E59620256C4D}" srcOrd="0" destOrd="0" presId="urn:microsoft.com/office/officeart/2005/8/layout/orgChart1"/>
    <dgm:cxn modelId="{44C74881-BF1F-459F-B3F3-0F91F9CBD1D9}" type="presParOf" srcId="{B047D816-239D-4093-B4F4-E59620256C4D}" destId="{F9570493-2491-4C55-BC63-7CBC49731178}" srcOrd="0" destOrd="0" presId="urn:microsoft.com/office/officeart/2005/8/layout/orgChart1"/>
    <dgm:cxn modelId="{861A090B-E169-4AEC-B078-C49879ADD983}" type="presParOf" srcId="{B047D816-239D-4093-B4F4-E59620256C4D}" destId="{5653CEE1-53EF-4670-B580-8461D034B2F3}" srcOrd="1" destOrd="0" presId="urn:microsoft.com/office/officeart/2005/8/layout/orgChart1"/>
    <dgm:cxn modelId="{D68D5498-ECEB-412A-9683-235DF04A5A03}" type="presParOf" srcId="{E979DD66-3FD8-407B-9250-097EB39CA05C}" destId="{9C5C7A25-4E1D-4052-9594-D065D1C6670E}" srcOrd="1" destOrd="0" presId="urn:microsoft.com/office/officeart/2005/8/layout/orgChart1"/>
    <dgm:cxn modelId="{EB95FDF6-01F2-4B47-B33B-7107867FCA68}" type="presParOf" srcId="{E979DD66-3FD8-407B-9250-097EB39CA05C}" destId="{5CC192D2-3309-4D09-9D91-808B1854A680}" srcOrd="2" destOrd="0" presId="urn:microsoft.com/office/officeart/2005/8/layout/orgChart1"/>
    <dgm:cxn modelId="{45A17482-0ACD-4AD8-8982-630F6E7002C3}" type="presParOf" srcId="{5A39DBFA-866D-46D7-92D6-676E54EC32EC}" destId="{0E29D320-E88F-440D-AB92-13399BC5CAF0}" srcOrd="4" destOrd="0" presId="urn:microsoft.com/office/officeart/2005/8/layout/orgChart1"/>
    <dgm:cxn modelId="{0F796E3D-E8E8-4EAC-A644-F17FE13529D1}" type="presParOf" srcId="{5A39DBFA-866D-46D7-92D6-676E54EC32EC}" destId="{22C84A75-87A7-44D4-A472-EAD8FC18989B}" srcOrd="5" destOrd="0" presId="urn:microsoft.com/office/officeart/2005/8/layout/orgChart1"/>
    <dgm:cxn modelId="{9F87B6E2-0DC3-4829-890B-EA2A0112CC6A}" type="presParOf" srcId="{22C84A75-87A7-44D4-A472-EAD8FC18989B}" destId="{06176FAE-AD23-4077-B123-79E94676C601}" srcOrd="0" destOrd="0" presId="urn:microsoft.com/office/officeart/2005/8/layout/orgChart1"/>
    <dgm:cxn modelId="{CF8267C1-CD41-49DF-950B-496837CB53DB}" type="presParOf" srcId="{06176FAE-AD23-4077-B123-79E94676C601}" destId="{52EE456D-F213-4B07-9C2D-6E5E4E102C18}" srcOrd="0" destOrd="0" presId="urn:microsoft.com/office/officeart/2005/8/layout/orgChart1"/>
    <dgm:cxn modelId="{EB2D3F38-B9AA-44DF-B346-ABB4EC792A31}" type="presParOf" srcId="{06176FAE-AD23-4077-B123-79E94676C601}" destId="{4EB36AFF-E811-4D2D-9E6D-A9B603F4100E}" srcOrd="1" destOrd="0" presId="urn:microsoft.com/office/officeart/2005/8/layout/orgChart1"/>
    <dgm:cxn modelId="{88EE7D47-3915-471D-8EF4-B56128B202D9}" type="presParOf" srcId="{22C84A75-87A7-44D4-A472-EAD8FC18989B}" destId="{39E6FCBE-608E-4EA8-9150-DFC97323A02B}" srcOrd="1" destOrd="0" presId="urn:microsoft.com/office/officeart/2005/8/layout/orgChart1"/>
    <dgm:cxn modelId="{36F0D545-D808-494D-9389-B00EEBDFE887}" type="presParOf" srcId="{22C84A75-87A7-44D4-A472-EAD8FC18989B}" destId="{332ED12F-638B-4855-A348-489B244DC5F1}" srcOrd="2" destOrd="0" presId="urn:microsoft.com/office/officeart/2005/8/layout/orgChart1"/>
    <dgm:cxn modelId="{11C3C806-3B22-420A-A8D1-3031420D5EF7}" type="presParOf" srcId="{5A39DBFA-866D-46D7-92D6-676E54EC32EC}" destId="{305BCD63-F6DF-4031-A072-12D3AA1E3307}" srcOrd="6" destOrd="0" presId="urn:microsoft.com/office/officeart/2005/8/layout/orgChart1"/>
    <dgm:cxn modelId="{6D2E3ADF-3811-48F1-BF49-AF3EDC19E3B7}" type="presParOf" srcId="{5A39DBFA-866D-46D7-92D6-676E54EC32EC}" destId="{42944D74-61CA-42B3-8DBC-70CE837325BD}" srcOrd="7" destOrd="0" presId="urn:microsoft.com/office/officeart/2005/8/layout/orgChart1"/>
    <dgm:cxn modelId="{C2C4B2B2-F16D-4734-8F29-9104598D6D4E}" type="presParOf" srcId="{42944D74-61CA-42B3-8DBC-70CE837325BD}" destId="{3267C1EA-5E80-42B4-97C0-E70634758B51}" srcOrd="0" destOrd="0" presId="urn:microsoft.com/office/officeart/2005/8/layout/orgChart1"/>
    <dgm:cxn modelId="{177A73A1-CDC4-43BF-A148-36160789DD2D}" type="presParOf" srcId="{3267C1EA-5E80-42B4-97C0-E70634758B51}" destId="{407D2A5C-EBC0-4526-BC3A-6013FA3B9F47}" srcOrd="0" destOrd="0" presId="urn:microsoft.com/office/officeart/2005/8/layout/orgChart1"/>
    <dgm:cxn modelId="{B78B071E-3598-45BF-A0E4-BD284A9F6E4B}" type="presParOf" srcId="{3267C1EA-5E80-42B4-97C0-E70634758B51}" destId="{575B2009-121F-4F69-8B05-3E49CE7D609D}" srcOrd="1" destOrd="0" presId="urn:microsoft.com/office/officeart/2005/8/layout/orgChart1"/>
    <dgm:cxn modelId="{942DA279-B33E-49BF-87CA-49A2FE3F1CEE}" type="presParOf" srcId="{42944D74-61CA-42B3-8DBC-70CE837325BD}" destId="{E783CF4E-D400-4F34-8CDC-CABDB42992F4}" srcOrd="1" destOrd="0" presId="urn:microsoft.com/office/officeart/2005/8/layout/orgChart1"/>
    <dgm:cxn modelId="{F33DE059-3C89-412A-BA35-F048B623F154}" type="presParOf" srcId="{42944D74-61CA-42B3-8DBC-70CE837325BD}" destId="{5230770C-5E4D-49B8-9577-2BDA6825CF60}" srcOrd="2" destOrd="0" presId="urn:microsoft.com/office/officeart/2005/8/layout/orgChart1"/>
    <dgm:cxn modelId="{94BA0E44-2407-4902-AA72-6CDC17A7031B}" type="presParOf" srcId="{DCFE1ECF-6AD9-433C-8006-4A41B1F063D3}" destId="{34D425A2-B659-46D1-85BC-653BC6987F68}" srcOrd="2" destOrd="0" presId="urn:microsoft.com/office/officeart/2005/8/layout/orgChart1"/>
    <dgm:cxn modelId="{2558378E-5595-4070-AA5E-93E5F8FF288C}" type="presParOf" srcId="{3D2D13F7-520A-4D07-9BFB-EF45CA447299}" destId="{CBAADC71-7781-4389-9074-F16DF9B424FC}" srcOrd="4" destOrd="0" presId="urn:microsoft.com/office/officeart/2005/8/layout/orgChart1"/>
    <dgm:cxn modelId="{00A0D8B2-78AB-4106-A8E2-8B6550470583}" type="presParOf" srcId="{3D2D13F7-520A-4D07-9BFB-EF45CA447299}" destId="{AA6852B1-0807-400C-A574-385432324E53}" srcOrd="5" destOrd="0" presId="urn:microsoft.com/office/officeart/2005/8/layout/orgChart1"/>
    <dgm:cxn modelId="{BDC86421-BA8D-4597-8023-1DAA0A13E134}" type="presParOf" srcId="{AA6852B1-0807-400C-A574-385432324E53}" destId="{0746EAF0-11BE-4E1F-83D5-608E1A09A88A}" srcOrd="0" destOrd="0" presId="urn:microsoft.com/office/officeart/2005/8/layout/orgChart1"/>
    <dgm:cxn modelId="{0E88068B-F9D6-4A85-A49B-96B2BD5EF557}" type="presParOf" srcId="{0746EAF0-11BE-4E1F-83D5-608E1A09A88A}" destId="{2D5FD158-F3A5-45EF-B664-0EE6482F0081}" srcOrd="0" destOrd="0" presId="urn:microsoft.com/office/officeart/2005/8/layout/orgChart1"/>
    <dgm:cxn modelId="{9FF9169A-328D-49A3-B157-8AA31CB8A61F}" type="presParOf" srcId="{0746EAF0-11BE-4E1F-83D5-608E1A09A88A}" destId="{02C3B70D-184F-4FD9-B76F-EA361C5B0415}" srcOrd="1" destOrd="0" presId="urn:microsoft.com/office/officeart/2005/8/layout/orgChart1"/>
    <dgm:cxn modelId="{3512D242-E2AD-4C81-B163-B853DDAB8474}" type="presParOf" srcId="{AA6852B1-0807-400C-A574-385432324E53}" destId="{81DBB0D7-AB0B-4204-A236-CAE41057C9B9}" srcOrd="1" destOrd="0" presId="urn:microsoft.com/office/officeart/2005/8/layout/orgChart1"/>
    <dgm:cxn modelId="{EFC89253-BEE2-4B27-A0FC-190FB76481E7}" type="presParOf" srcId="{81DBB0D7-AB0B-4204-A236-CAE41057C9B9}" destId="{2BD5362C-E811-4154-A073-4156151CE7FD}" srcOrd="0" destOrd="0" presId="urn:microsoft.com/office/officeart/2005/8/layout/orgChart1"/>
    <dgm:cxn modelId="{69440919-4494-4C93-9166-0AD227D94BB2}" type="presParOf" srcId="{81DBB0D7-AB0B-4204-A236-CAE41057C9B9}" destId="{C63593CA-F82A-480F-9BFF-7A2FAB2CB722}" srcOrd="1" destOrd="0" presId="urn:microsoft.com/office/officeart/2005/8/layout/orgChart1"/>
    <dgm:cxn modelId="{0D6296C2-BCCE-450F-9C80-784944F64D59}" type="presParOf" srcId="{C63593CA-F82A-480F-9BFF-7A2FAB2CB722}" destId="{B39C6883-278B-4924-A818-C7EFDBC5BB7A}" srcOrd="0" destOrd="0" presId="urn:microsoft.com/office/officeart/2005/8/layout/orgChart1"/>
    <dgm:cxn modelId="{B29F2568-6E10-448E-9BD9-DBB77FDCB1BB}" type="presParOf" srcId="{B39C6883-278B-4924-A818-C7EFDBC5BB7A}" destId="{9A7085AE-70B2-429C-9B45-D400BECCA61A}" srcOrd="0" destOrd="0" presId="urn:microsoft.com/office/officeart/2005/8/layout/orgChart1"/>
    <dgm:cxn modelId="{4668D239-68C0-429A-9A57-FE2FC47A207E}" type="presParOf" srcId="{B39C6883-278B-4924-A818-C7EFDBC5BB7A}" destId="{446B0060-DE19-4440-B8F6-A9AD0BD25EB6}" srcOrd="1" destOrd="0" presId="urn:microsoft.com/office/officeart/2005/8/layout/orgChart1"/>
    <dgm:cxn modelId="{0763DCF0-4ED6-458C-81F1-D545204B7403}" type="presParOf" srcId="{C63593CA-F82A-480F-9BFF-7A2FAB2CB722}" destId="{753DC510-C832-498A-9A73-779575A8678B}" srcOrd="1" destOrd="0" presId="urn:microsoft.com/office/officeart/2005/8/layout/orgChart1"/>
    <dgm:cxn modelId="{29DED50C-0790-47F8-AAAC-69E39230B46F}" type="presParOf" srcId="{C63593CA-F82A-480F-9BFF-7A2FAB2CB722}" destId="{B8B06388-EAB3-407D-B2A9-6554885D2902}" srcOrd="2" destOrd="0" presId="urn:microsoft.com/office/officeart/2005/8/layout/orgChart1"/>
    <dgm:cxn modelId="{6FC1000C-004A-466C-B7C5-C4321E23E67C}" type="presParOf" srcId="{81DBB0D7-AB0B-4204-A236-CAE41057C9B9}" destId="{AE0BC3B1-1D76-49AF-895E-D40C722654CD}" srcOrd="2" destOrd="0" presId="urn:microsoft.com/office/officeart/2005/8/layout/orgChart1"/>
    <dgm:cxn modelId="{0CD450E2-0A34-4B7E-BFA1-D5F81C084977}" type="presParOf" srcId="{81DBB0D7-AB0B-4204-A236-CAE41057C9B9}" destId="{64D1A155-654A-4714-9C38-0331029B0860}" srcOrd="3" destOrd="0" presId="urn:microsoft.com/office/officeart/2005/8/layout/orgChart1"/>
    <dgm:cxn modelId="{7FA8B321-279C-469C-9326-ADD645D3A60F}" type="presParOf" srcId="{64D1A155-654A-4714-9C38-0331029B0860}" destId="{593C8CF6-0DF6-469A-A39F-592A16C46A24}" srcOrd="0" destOrd="0" presId="urn:microsoft.com/office/officeart/2005/8/layout/orgChart1"/>
    <dgm:cxn modelId="{C912E0C4-2159-48FA-B9FA-64404E54B454}" type="presParOf" srcId="{593C8CF6-0DF6-469A-A39F-592A16C46A24}" destId="{41D7D03D-9404-4DBD-9631-9E8B59C08DD9}" srcOrd="0" destOrd="0" presId="urn:microsoft.com/office/officeart/2005/8/layout/orgChart1"/>
    <dgm:cxn modelId="{75AE1B45-BF17-49D8-A3A5-692231C39A78}" type="presParOf" srcId="{593C8CF6-0DF6-469A-A39F-592A16C46A24}" destId="{9B43F8A8-BE09-4767-8769-BB9F92E20EE9}" srcOrd="1" destOrd="0" presId="urn:microsoft.com/office/officeart/2005/8/layout/orgChart1"/>
    <dgm:cxn modelId="{3C289879-7713-4711-AE6E-ADE4303EC2F2}" type="presParOf" srcId="{64D1A155-654A-4714-9C38-0331029B0860}" destId="{7B141A4E-1D55-4C77-AB27-C5B5B3D3A0E9}" srcOrd="1" destOrd="0" presId="urn:microsoft.com/office/officeart/2005/8/layout/orgChart1"/>
    <dgm:cxn modelId="{BCDA5E0A-4E97-4EC1-983F-5EC9442015DE}" type="presParOf" srcId="{64D1A155-654A-4714-9C38-0331029B0860}" destId="{2B2D77AF-8779-4AD9-A478-5F1A8F225285}" srcOrd="2" destOrd="0" presId="urn:microsoft.com/office/officeart/2005/8/layout/orgChart1"/>
    <dgm:cxn modelId="{5EFD3F67-B678-4309-A9BA-EC3CD64E80C5}" type="presParOf" srcId="{AA6852B1-0807-400C-A574-385432324E53}" destId="{04375182-0716-44E6-A5AE-5F0F4D01C7AC}" srcOrd="2" destOrd="0" presId="urn:microsoft.com/office/officeart/2005/8/layout/orgChart1"/>
    <dgm:cxn modelId="{D60109D3-9C7A-4C9F-A4F2-31777918F282}" type="presParOf" srcId="{918B9D1A-58FD-4CA9-81D8-DD0C2466EAA7}" destId="{EEC2E62A-8256-46C0-8539-2DB95788FD68}" srcOrd="2" destOrd="0" presId="urn:microsoft.com/office/officeart/2005/8/layout/orgChart1"/>
    <dgm:cxn modelId="{9531B66D-1305-4218-908A-72907A42CB2B}" type="presParOf" srcId="{D5614491-14AB-48CE-AFB7-838951C1E396}" destId="{4787DAD8-A0C0-47A1-B4D0-AD9AB9F72910}" srcOrd="6" destOrd="0" presId="urn:microsoft.com/office/officeart/2005/8/layout/orgChart1"/>
    <dgm:cxn modelId="{545F8524-F70D-4DC2-9B6A-813AE622981A}" type="presParOf" srcId="{D5614491-14AB-48CE-AFB7-838951C1E396}" destId="{4B1DB2BD-740E-40E8-A8F3-E413B1B2488A}" srcOrd="7" destOrd="0" presId="urn:microsoft.com/office/officeart/2005/8/layout/orgChart1"/>
    <dgm:cxn modelId="{C341DC7F-3101-4906-9A7B-EEF138166D61}" type="presParOf" srcId="{4B1DB2BD-740E-40E8-A8F3-E413B1B2488A}" destId="{38B70CB9-4DEE-4B8F-9BE5-41A87B6A098D}" srcOrd="0" destOrd="0" presId="urn:microsoft.com/office/officeart/2005/8/layout/orgChart1"/>
    <dgm:cxn modelId="{8F332C21-4A00-41E5-A76D-86641A465B05}" type="presParOf" srcId="{38B70CB9-4DEE-4B8F-9BE5-41A87B6A098D}" destId="{61602D44-6DB3-4024-A258-7E6EAE48F242}" srcOrd="0" destOrd="0" presId="urn:microsoft.com/office/officeart/2005/8/layout/orgChart1"/>
    <dgm:cxn modelId="{3AAFA34A-0655-40E7-B669-3EB294F2F2BF}" type="presParOf" srcId="{38B70CB9-4DEE-4B8F-9BE5-41A87B6A098D}" destId="{394A856E-99DE-4EB8-A6F2-5A2255A767C6}" srcOrd="1" destOrd="0" presId="urn:microsoft.com/office/officeart/2005/8/layout/orgChart1"/>
    <dgm:cxn modelId="{CAA84E6C-E6A1-446F-98DA-76AC7D693735}" type="presParOf" srcId="{4B1DB2BD-740E-40E8-A8F3-E413B1B2488A}" destId="{151E382B-E736-4C08-9DDB-4E71D2482308}" srcOrd="1" destOrd="0" presId="urn:microsoft.com/office/officeart/2005/8/layout/orgChart1"/>
    <dgm:cxn modelId="{73DFC52F-8257-4D86-A679-DB9C70F2FBC3}" type="presParOf" srcId="{151E382B-E736-4C08-9DDB-4E71D2482308}" destId="{AD94C44F-C325-4356-B346-F4F82A556832}" srcOrd="0" destOrd="0" presId="urn:microsoft.com/office/officeart/2005/8/layout/orgChart1"/>
    <dgm:cxn modelId="{EFECD18F-A1F0-46B9-B53B-27CA2EF4124D}" type="presParOf" srcId="{151E382B-E736-4C08-9DDB-4E71D2482308}" destId="{B33039E3-B042-49B6-AC55-8717AA00EB77}" srcOrd="1" destOrd="0" presId="urn:microsoft.com/office/officeart/2005/8/layout/orgChart1"/>
    <dgm:cxn modelId="{8096F881-565A-4F62-AE76-A738C861BF69}" type="presParOf" srcId="{B33039E3-B042-49B6-AC55-8717AA00EB77}" destId="{978DD591-73FA-41FE-B7F2-D0A0AE7DA505}" srcOrd="0" destOrd="0" presId="urn:microsoft.com/office/officeart/2005/8/layout/orgChart1"/>
    <dgm:cxn modelId="{267E9272-B0FC-4948-AC82-A75C0217C084}" type="presParOf" srcId="{978DD591-73FA-41FE-B7F2-D0A0AE7DA505}" destId="{A9D3A13C-87D1-4E29-BB8F-10B86343B275}" srcOrd="0" destOrd="0" presId="urn:microsoft.com/office/officeart/2005/8/layout/orgChart1"/>
    <dgm:cxn modelId="{C362C672-D423-4ECD-B893-3A71A5E112A0}" type="presParOf" srcId="{978DD591-73FA-41FE-B7F2-D0A0AE7DA505}" destId="{47A2F992-79AC-4255-9E63-21312A950BEC}" srcOrd="1" destOrd="0" presId="urn:microsoft.com/office/officeart/2005/8/layout/orgChart1"/>
    <dgm:cxn modelId="{D7EE8F18-BD65-4214-8B83-3B7989C13F2F}" type="presParOf" srcId="{B33039E3-B042-49B6-AC55-8717AA00EB77}" destId="{A2333752-01B7-447B-BCCC-71282C5A2926}" srcOrd="1" destOrd="0" presId="urn:microsoft.com/office/officeart/2005/8/layout/orgChart1"/>
    <dgm:cxn modelId="{E64DFFD6-9DAD-4EFB-8497-76470AB4040D}" type="presParOf" srcId="{A2333752-01B7-447B-BCCC-71282C5A2926}" destId="{78554C93-A3FD-4C0B-84D8-09BA508E0B92}" srcOrd="0" destOrd="0" presId="urn:microsoft.com/office/officeart/2005/8/layout/orgChart1"/>
    <dgm:cxn modelId="{3AFF767F-087E-4DE7-954E-1269A958FB06}" type="presParOf" srcId="{A2333752-01B7-447B-BCCC-71282C5A2926}" destId="{BB0DBD0E-8F05-475F-9000-7E919C5C2C86}" srcOrd="1" destOrd="0" presId="urn:microsoft.com/office/officeart/2005/8/layout/orgChart1"/>
    <dgm:cxn modelId="{3BAA8A98-99C5-42C4-B064-8FF901B869DD}" type="presParOf" srcId="{BB0DBD0E-8F05-475F-9000-7E919C5C2C86}" destId="{FBDF0A97-05A7-444D-B539-7FD754E83332}" srcOrd="0" destOrd="0" presId="urn:microsoft.com/office/officeart/2005/8/layout/orgChart1"/>
    <dgm:cxn modelId="{3E2A48A5-9679-46EC-8FA9-30493FA14656}" type="presParOf" srcId="{FBDF0A97-05A7-444D-B539-7FD754E83332}" destId="{86519879-3ED0-4A63-B8A2-3A889A3EFD17}" srcOrd="0" destOrd="0" presId="urn:microsoft.com/office/officeart/2005/8/layout/orgChart1"/>
    <dgm:cxn modelId="{A8C6F8EA-495D-4143-9FE4-204944BC2D43}" type="presParOf" srcId="{FBDF0A97-05A7-444D-B539-7FD754E83332}" destId="{ACFB8054-55DC-4BA8-B4E6-6E547DC48D98}" srcOrd="1" destOrd="0" presId="urn:microsoft.com/office/officeart/2005/8/layout/orgChart1"/>
    <dgm:cxn modelId="{1E7C57E4-9847-45F8-915E-3BCDE134DDC2}" type="presParOf" srcId="{BB0DBD0E-8F05-475F-9000-7E919C5C2C86}" destId="{6AF0617F-62AB-43EE-9B08-BDFAD8B55A31}" srcOrd="1" destOrd="0" presId="urn:microsoft.com/office/officeart/2005/8/layout/orgChart1"/>
    <dgm:cxn modelId="{7E810EAE-CBE1-4802-8531-5381E5092AF0}" type="presParOf" srcId="{BB0DBD0E-8F05-475F-9000-7E919C5C2C86}" destId="{719842F6-FE93-4228-A9E1-ABC604CB86E9}" srcOrd="2" destOrd="0" presId="urn:microsoft.com/office/officeart/2005/8/layout/orgChart1"/>
    <dgm:cxn modelId="{83647ABE-4962-4387-BBE0-7D0E9123B426}" type="presParOf" srcId="{A2333752-01B7-447B-BCCC-71282C5A2926}" destId="{6E446FE5-F6EE-4169-B635-FDF6A724E4B5}" srcOrd="2" destOrd="0" presId="urn:microsoft.com/office/officeart/2005/8/layout/orgChart1"/>
    <dgm:cxn modelId="{250C3714-E601-4D1B-93DF-A7CB9843A938}" type="presParOf" srcId="{A2333752-01B7-447B-BCCC-71282C5A2926}" destId="{1F1D86B8-9812-48D0-934B-B810216B9EC4}" srcOrd="3" destOrd="0" presId="urn:microsoft.com/office/officeart/2005/8/layout/orgChart1"/>
    <dgm:cxn modelId="{854B7ECB-B6AA-4D4B-93A8-66782059A04C}" type="presParOf" srcId="{1F1D86B8-9812-48D0-934B-B810216B9EC4}" destId="{AA820C6C-06D5-4AD0-B778-99696B79AC99}" srcOrd="0" destOrd="0" presId="urn:microsoft.com/office/officeart/2005/8/layout/orgChart1"/>
    <dgm:cxn modelId="{6C1B1EAE-3F91-46D8-AEB5-476AC99ADB5C}" type="presParOf" srcId="{AA820C6C-06D5-4AD0-B778-99696B79AC99}" destId="{A5A076C1-8F74-45E7-8F09-EF890EA67008}" srcOrd="0" destOrd="0" presId="urn:microsoft.com/office/officeart/2005/8/layout/orgChart1"/>
    <dgm:cxn modelId="{19A960A6-DB51-4857-99C5-C081E127FFB2}" type="presParOf" srcId="{AA820C6C-06D5-4AD0-B778-99696B79AC99}" destId="{AD428C0F-858C-470B-980E-5FCE4CD55EAF}" srcOrd="1" destOrd="0" presId="urn:microsoft.com/office/officeart/2005/8/layout/orgChart1"/>
    <dgm:cxn modelId="{6F91B5A4-F4AE-4FD5-AEF5-7CE9EF5BEBD4}" type="presParOf" srcId="{1F1D86B8-9812-48D0-934B-B810216B9EC4}" destId="{4E58E212-839E-475F-A3D4-BFA302A6C5CC}" srcOrd="1" destOrd="0" presId="urn:microsoft.com/office/officeart/2005/8/layout/orgChart1"/>
    <dgm:cxn modelId="{7A577B0B-34CD-4964-936E-9890B0AAE49C}" type="presParOf" srcId="{1F1D86B8-9812-48D0-934B-B810216B9EC4}" destId="{CE2E0699-8631-4F56-AD57-9FF8BC862C15}" srcOrd="2" destOrd="0" presId="urn:microsoft.com/office/officeart/2005/8/layout/orgChart1"/>
    <dgm:cxn modelId="{7A5996B6-D56D-431F-B00B-65DBFBC205EF}" type="presParOf" srcId="{A2333752-01B7-447B-BCCC-71282C5A2926}" destId="{71D7CEA6-EDFE-4CC1-B579-3225F4054997}" srcOrd="4" destOrd="0" presId="urn:microsoft.com/office/officeart/2005/8/layout/orgChart1"/>
    <dgm:cxn modelId="{40914434-ACA8-4F14-A321-8AC2FE4B8C17}" type="presParOf" srcId="{A2333752-01B7-447B-BCCC-71282C5A2926}" destId="{395023D3-DA27-40C5-8B44-0864243E4F42}" srcOrd="5" destOrd="0" presId="urn:microsoft.com/office/officeart/2005/8/layout/orgChart1"/>
    <dgm:cxn modelId="{E39D4377-4390-4EEE-B61A-6B744CA59CE8}" type="presParOf" srcId="{395023D3-DA27-40C5-8B44-0864243E4F42}" destId="{3950652E-3C58-47B7-9D3A-0DFC9A5CD756}" srcOrd="0" destOrd="0" presId="urn:microsoft.com/office/officeart/2005/8/layout/orgChart1"/>
    <dgm:cxn modelId="{BF94ED46-36FF-4DEA-AA35-23AD94A30638}" type="presParOf" srcId="{3950652E-3C58-47B7-9D3A-0DFC9A5CD756}" destId="{2E767A43-DEA1-4F6A-AE37-9ED1771705DA}" srcOrd="0" destOrd="0" presId="urn:microsoft.com/office/officeart/2005/8/layout/orgChart1"/>
    <dgm:cxn modelId="{62E55FB5-F355-4BE2-AE19-37D2BE689ADC}" type="presParOf" srcId="{3950652E-3C58-47B7-9D3A-0DFC9A5CD756}" destId="{55F39527-6695-4794-9F7A-197F5D5D3FF4}" srcOrd="1" destOrd="0" presId="urn:microsoft.com/office/officeart/2005/8/layout/orgChart1"/>
    <dgm:cxn modelId="{8E35E5BF-0C77-4C99-B446-56809E9EA2DC}" type="presParOf" srcId="{395023D3-DA27-40C5-8B44-0864243E4F42}" destId="{D8889B5B-A66E-407B-B0D3-8F9C31755ED7}" srcOrd="1" destOrd="0" presId="urn:microsoft.com/office/officeart/2005/8/layout/orgChart1"/>
    <dgm:cxn modelId="{78DF7FCB-E02E-4558-BBC9-8D887844A064}" type="presParOf" srcId="{395023D3-DA27-40C5-8B44-0864243E4F42}" destId="{93139813-91A2-458E-99D8-9205607B57E9}" srcOrd="2" destOrd="0" presId="urn:microsoft.com/office/officeart/2005/8/layout/orgChart1"/>
    <dgm:cxn modelId="{26321600-EE88-4379-9955-2520A73F1D89}" type="presParOf" srcId="{B33039E3-B042-49B6-AC55-8717AA00EB77}" destId="{37A259E0-55E9-4AAB-983A-AFE27A71C386}" srcOrd="2" destOrd="0" presId="urn:microsoft.com/office/officeart/2005/8/layout/orgChart1"/>
    <dgm:cxn modelId="{B0D5A0F1-AF3F-4E77-84A1-9CEFE839EE5E}" type="presParOf" srcId="{151E382B-E736-4C08-9DDB-4E71D2482308}" destId="{9914BB8C-CD18-4C58-9E66-5FCC780AE305}" srcOrd="2" destOrd="0" presId="urn:microsoft.com/office/officeart/2005/8/layout/orgChart1"/>
    <dgm:cxn modelId="{AB52C282-6D62-4F68-8579-D9E89C2C92F7}" type="presParOf" srcId="{151E382B-E736-4C08-9DDB-4E71D2482308}" destId="{7A60337B-08B6-4206-8357-A40CD46305A5}" srcOrd="3" destOrd="0" presId="urn:microsoft.com/office/officeart/2005/8/layout/orgChart1"/>
    <dgm:cxn modelId="{2799D2E7-8D48-4946-A6BD-E504F483B80C}" type="presParOf" srcId="{7A60337B-08B6-4206-8357-A40CD46305A5}" destId="{F5815D90-F4DC-49F8-9715-DDCE9C7FF6A2}" srcOrd="0" destOrd="0" presId="urn:microsoft.com/office/officeart/2005/8/layout/orgChart1"/>
    <dgm:cxn modelId="{EB6CDFF8-6360-4EED-9F93-2C9CA13CB059}" type="presParOf" srcId="{F5815D90-F4DC-49F8-9715-DDCE9C7FF6A2}" destId="{4DFF3DBC-5C56-414D-8C7B-A2A5718409FE}" srcOrd="0" destOrd="0" presId="urn:microsoft.com/office/officeart/2005/8/layout/orgChart1"/>
    <dgm:cxn modelId="{F54CA28E-CEAA-448E-B70C-CFA18C13F94A}" type="presParOf" srcId="{F5815D90-F4DC-49F8-9715-DDCE9C7FF6A2}" destId="{CEAEEFCF-1D3A-4630-BA61-4266DBAF95B8}" srcOrd="1" destOrd="0" presId="urn:microsoft.com/office/officeart/2005/8/layout/orgChart1"/>
    <dgm:cxn modelId="{8BCEAAA6-71CB-41AC-ADE3-76569DE13C29}" type="presParOf" srcId="{7A60337B-08B6-4206-8357-A40CD46305A5}" destId="{933B4D67-3E22-491A-948F-41A060A49B49}" srcOrd="1" destOrd="0" presId="urn:microsoft.com/office/officeart/2005/8/layout/orgChart1"/>
    <dgm:cxn modelId="{A1733905-BA23-430A-8BDD-EC12FD28B966}" type="presParOf" srcId="{7A60337B-08B6-4206-8357-A40CD46305A5}" destId="{C4B45338-18B9-4699-93C9-86A62158DDEA}" srcOrd="2" destOrd="0" presId="urn:microsoft.com/office/officeart/2005/8/layout/orgChart1"/>
    <dgm:cxn modelId="{987EEE25-F376-4F7F-8AEC-BDB2BF4A932A}" type="presParOf" srcId="{151E382B-E736-4C08-9DDB-4E71D2482308}" destId="{1A88D5A9-E7E2-46EA-9752-6B253BFBC16C}" srcOrd="4" destOrd="0" presId="urn:microsoft.com/office/officeart/2005/8/layout/orgChart1"/>
    <dgm:cxn modelId="{1F7B7313-175D-43A2-8A99-23A358CFDDAC}" type="presParOf" srcId="{151E382B-E736-4C08-9DDB-4E71D2482308}" destId="{23768276-6C2E-48A9-8192-BB2743874483}" srcOrd="5" destOrd="0" presId="urn:microsoft.com/office/officeart/2005/8/layout/orgChart1"/>
    <dgm:cxn modelId="{5990E262-D3BC-417C-B86C-E773394590C7}" type="presParOf" srcId="{23768276-6C2E-48A9-8192-BB2743874483}" destId="{CCBDAF2B-45C0-4D8C-A0BF-1876451BB98F}" srcOrd="0" destOrd="0" presId="urn:microsoft.com/office/officeart/2005/8/layout/orgChart1"/>
    <dgm:cxn modelId="{F229BB7A-AB9A-4DF6-861F-ABB457168158}" type="presParOf" srcId="{CCBDAF2B-45C0-4D8C-A0BF-1876451BB98F}" destId="{F699B913-FC93-4E07-948E-2441871BFA88}" srcOrd="0" destOrd="0" presId="urn:microsoft.com/office/officeart/2005/8/layout/orgChart1"/>
    <dgm:cxn modelId="{796C77E1-A437-46E4-A69D-5BAD117C14CA}" type="presParOf" srcId="{CCBDAF2B-45C0-4D8C-A0BF-1876451BB98F}" destId="{8C00C01B-33CB-4BD9-86B5-2014D55C93DD}" srcOrd="1" destOrd="0" presId="urn:microsoft.com/office/officeart/2005/8/layout/orgChart1"/>
    <dgm:cxn modelId="{B4BA168E-5353-4B96-9299-E57444E8C21E}" type="presParOf" srcId="{23768276-6C2E-48A9-8192-BB2743874483}" destId="{AECB3F6B-BD21-4792-895B-2007A7BC7C6C}" srcOrd="1" destOrd="0" presId="urn:microsoft.com/office/officeart/2005/8/layout/orgChart1"/>
    <dgm:cxn modelId="{7FE0B65D-BDAE-40D0-84DD-A9859EFB4D18}" type="presParOf" srcId="{AECB3F6B-BD21-4792-895B-2007A7BC7C6C}" destId="{0CA527CB-FFC5-431F-BE14-494D9ACCF62A}" srcOrd="0" destOrd="0" presId="urn:microsoft.com/office/officeart/2005/8/layout/orgChart1"/>
    <dgm:cxn modelId="{FACC0D79-8C27-4132-B61B-00D656610B67}" type="presParOf" srcId="{AECB3F6B-BD21-4792-895B-2007A7BC7C6C}" destId="{F29D0F1D-1151-4C18-979F-E08FF7F56D5D}" srcOrd="1" destOrd="0" presId="urn:microsoft.com/office/officeart/2005/8/layout/orgChart1"/>
    <dgm:cxn modelId="{3BAD6660-0744-4CC3-B878-5DE4F7DB60AC}" type="presParOf" srcId="{F29D0F1D-1151-4C18-979F-E08FF7F56D5D}" destId="{E6F7F91F-4AD7-4661-9B16-BE389FB105B4}" srcOrd="0" destOrd="0" presId="urn:microsoft.com/office/officeart/2005/8/layout/orgChart1"/>
    <dgm:cxn modelId="{D3458199-BD30-41CA-AADF-0BA1ACE5C93A}" type="presParOf" srcId="{E6F7F91F-4AD7-4661-9B16-BE389FB105B4}" destId="{E7960BAA-C128-46F7-89EB-FBFFBFCAE998}" srcOrd="0" destOrd="0" presId="urn:microsoft.com/office/officeart/2005/8/layout/orgChart1"/>
    <dgm:cxn modelId="{3FE9E4E9-192C-410A-B206-EB5FAF0A13CD}" type="presParOf" srcId="{E6F7F91F-4AD7-4661-9B16-BE389FB105B4}" destId="{BFF73025-575A-4B8F-88B6-4895589D6D8D}" srcOrd="1" destOrd="0" presId="urn:microsoft.com/office/officeart/2005/8/layout/orgChart1"/>
    <dgm:cxn modelId="{42D5ACB1-DB55-416E-BD9F-9232D0D5D500}" type="presParOf" srcId="{F29D0F1D-1151-4C18-979F-E08FF7F56D5D}" destId="{E5F51ADA-6846-4D0F-8F5D-63C296FD5AE5}" srcOrd="1" destOrd="0" presId="urn:microsoft.com/office/officeart/2005/8/layout/orgChart1"/>
    <dgm:cxn modelId="{17D055D6-CAC1-47A0-BA6E-CAE49FFEA377}" type="presParOf" srcId="{F29D0F1D-1151-4C18-979F-E08FF7F56D5D}" destId="{9F49C368-366F-4FBA-80D7-8852EB23A34E}" srcOrd="2" destOrd="0" presId="urn:microsoft.com/office/officeart/2005/8/layout/orgChart1"/>
    <dgm:cxn modelId="{0F161DF1-1FF8-4BCE-8406-33EBCF5732F5}" type="presParOf" srcId="{AECB3F6B-BD21-4792-895B-2007A7BC7C6C}" destId="{76A61F16-99B9-41F8-AEC1-A7BB96978553}" srcOrd="2" destOrd="0" presId="urn:microsoft.com/office/officeart/2005/8/layout/orgChart1"/>
    <dgm:cxn modelId="{4DCEA794-C1DA-4336-BD2A-061CF448E46D}" type="presParOf" srcId="{AECB3F6B-BD21-4792-895B-2007A7BC7C6C}" destId="{81931038-4BB4-4B2F-9700-D467EA9427CA}" srcOrd="3" destOrd="0" presId="urn:microsoft.com/office/officeart/2005/8/layout/orgChart1"/>
    <dgm:cxn modelId="{B83B3197-B7A1-4BA5-ADE3-81AFBAF3DF39}" type="presParOf" srcId="{81931038-4BB4-4B2F-9700-D467EA9427CA}" destId="{8407FB9B-EC2E-44D1-B6E2-4E0829194825}" srcOrd="0" destOrd="0" presId="urn:microsoft.com/office/officeart/2005/8/layout/orgChart1"/>
    <dgm:cxn modelId="{466A7595-7B1D-43A0-82B5-A1C774F67A68}" type="presParOf" srcId="{8407FB9B-EC2E-44D1-B6E2-4E0829194825}" destId="{09CA94AA-B8E4-4749-AA2D-D9715A29DFB4}" srcOrd="0" destOrd="0" presId="urn:microsoft.com/office/officeart/2005/8/layout/orgChart1"/>
    <dgm:cxn modelId="{E87C5F29-493B-41AA-86F1-FFB7F2B08F24}" type="presParOf" srcId="{8407FB9B-EC2E-44D1-B6E2-4E0829194825}" destId="{B4AB9131-FFEE-4820-A6E2-1400654170F7}" srcOrd="1" destOrd="0" presId="urn:microsoft.com/office/officeart/2005/8/layout/orgChart1"/>
    <dgm:cxn modelId="{2CD0A24E-6D92-4AB9-A366-B3CDFAFE7399}" type="presParOf" srcId="{81931038-4BB4-4B2F-9700-D467EA9427CA}" destId="{7F3CDB17-184E-46AC-9708-8DA9138EA5BD}" srcOrd="1" destOrd="0" presId="urn:microsoft.com/office/officeart/2005/8/layout/orgChart1"/>
    <dgm:cxn modelId="{5BFE4740-2A37-496A-9A83-1FB9B97FF8AE}" type="presParOf" srcId="{81931038-4BB4-4B2F-9700-D467EA9427CA}" destId="{8C70058E-56EA-4081-BD97-6C58DC0D92DB}" srcOrd="2" destOrd="0" presId="urn:microsoft.com/office/officeart/2005/8/layout/orgChart1"/>
    <dgm:cxn modelId="{D5C17981-C0BE-4D56-B204-65C912246797}" type="presParOf" srcId="{AECB3F6B-BD21-4792-895B-2007A7BC7C6C}" destId="{71D0D2CF-03C4-47D7-B4B4-0DF24CF696E1}" srcOrd="4" destOrd="0" presId="urn:microsoft.com/office/officeart/2005/8/layout/orgChart1"/>
    <dgm:cxn modelId="{B3DBCF48-AA02-44F6-A83E-544107EB776C}" type="presParOf" srcId="{AECB3F6B-BD21-4792-895B-2007A7BC7C6C}" destId="{73F98BAB-172F-4BA3-9964-5795AC111C3D}" srcOrd="5" destOrd="0" presId="urn:microsoft.com/office/officeart/2005/8/layout/orgChart1"/>
    <dgm:cxn modelId="{E9CE8EE1-80C0-4C4D-B19E-813A574E5F17}" type="presParOf" srcId="{73F98BAB-172F-4BA3-9964-5795AC111C3D}" destId="{FC749BBD-EBE9-441C-B6B8-26D347F27F16}" srcOrd="0" destOrd="0" presId="urn:microsoft.com/office/officeart/2005/8/layout/orgChart1"/>
    <dgm:cxn modelId="{E215C78F-5CC2-4AA4-B43B-62F105759DA8}" type="presParOf" srcId="{FC749BBD-EBE9-441C-B6B8-26D347F27F16}" destId="{0A869E09-E2D8-40E1-8947-770766CA4553}" srcOrd="0" destOrd="0" presId="urn:microsoft.com/office/officeart/2005/8/layout/orgChart1"/>
    <dgm:cxn modelId="{49A7C0E2-916D-4C39-8C4F-958BBAAF1B78}" type="presParOf" srcId="{FC749BBD-EBE9-441C-B6B8-26D347F27F16}" destId="{573F2006-414A-4A3C-8A38-9C9CD63AC7B4}" srcOrd="1" destOrd="0" presId="urn:microsoft.com/office/officeart/2005/8/layout/orgChart1"/>
    <dgm:cxn modelId="{4D7DF346-FC7B-473E-B15F-09DFF59C0EBA}" type="presParOf" srcId="{73F98BAB-172F-4BA3-9964-5795AC111C3D}" destId="{541A306E-4E90-4BDB-8804-0816CFFB5EE4}" srcOrd="1" destOrd="0" presId="urn:microsoft.com/office/officeart/2005/8/layout/orgChart1"/>
    <dgm:cxn modelId="{668EAED7-F0EA-4BD8-9BD2-EA62D2E349CB}" type="presParOf" srcId="{73F98BAB-172F-4BA3-9964-5795AC111C3D}" destId="{0236D1A9-02FB-4531-BA4B-2ADFE30D8D8A}" srcOrd="2" destOrd="0" presId="urn:microsoft.com/office/officeart/2005/8/layout/orgChart1"/>
    <dgm:cxn modelId="{96EDA9ED-7DCE-4A39-8BC5-4EB2822F0752}" type="presParOf" srcId="{23768276-6C2E-48A9-8192-BB2743874483}" destId="{1066FEF2-12FF-46F8-95A0-0B2A6A67B25D}" srcOrd="2" destOrd="0" presId="urn:microsoft.com/office/officeart/2005/8/layout/orgChart1"/>
    <dgm:cxn modelId="{10E20967-CDC3-412F-9BF9-D585195F2592}" type="presParOf" srcId="{4B1DB2BD-740E-40E8-A8F3-E413B1B2488A}" destId="{AF5E680B-1E36-42D4-A8C5-5A7B98375249}" srcOrd="2" destOrd="0" presId="urn:microsoft.com/office/officeart/2005/8/layout/orgChart1"/>
    <dgm:cxn modelId="{FEC74250-2B34-4793-96E9-414C79469833}" type="presParOf" srcId="{D5614491-14AB-48CE-AFB7-838951C1E396}" destId="{842B02AD-F522-4F29-B940-8ACBC96AF4E1}" srcOrd="8" destOrd="0" presId="urn:microsoft.com/office/officeart/2005/8/layout/orgChart1"/>
    <dgm:cxn modelId="{F4564878-C3BF-4EDD-BE58-DFC40F78101F}" type="presParOf" srcId="{D5614491-14AB-48CE-AFB7-838951C1E396}" destId="{5619EE69-425F-4DD3-8601-A76DC0F56CF7}" srcOrd="9" destOrd="0" presId="urn:microsoft.com/office/officeart/2005/8/layout/orgChart1"/>
    <dgm:cxn modelId="{4A04B599-2246-4703-A437-C313177EB23D}" type="presParOf" srcId="{5619EE69-425F-4DD3-8601-A76DC0F56CF7}" destId="{BFB789DD-05EB-4BA1-92CF-6D887CE42AF2}" srcOrd="0" destOrd="0" presId="urn:microsoft.com/office/officeart/2005/8/layout/orgChart1"/>
    <dgm:cxn modelId="{8ECAC6DE-9DC8-4EA2-BD69-0BC17443C0FE}" type="presParOf" srcId="{BFB789DD-05EB-4BA1-92CF-6D887CE42AF2}" destId="{CFB8E1D5-9D20-43AB-9D54-A6BD76309A85}" srcOrd="0" destOrd="0" presId="urn:microsoft.com/office/officeart/2005/8/layout/orgChart1"/>
    <dgm:cxn modelId="{E194AF47-45A9-4454-8A44-B0C9E08C5A33}" type="presParOf" srcId="{BFB789DD-05EB-4BA1-92CF-6D887CE42AF2}" destId="{35366AA9-2A67-4D00-9DDA-D5BBC4C540F9}" srcOrd="1" destOrd="0" presId="urn:microsoft.com/office/officeart/2005/8/layout/orgChart1"/>
    <dgm:cxn modelId="{BF783A4E-23FF-4F27-8B8B-AB0E6D95E6C9}" type="presParOf" srcId="{5619EE69-425F-4DD3-8601-A76DC0F56CF7}" destId="{C416B362-B8AD-4BC5-980E-31BFED8F9E4A}" srcOrd="1" destOrd="0" presId="urn:microsoft.com/office/officeart/2005/8/layout/orgChart1"/>
    <dgm:cxn modelId="{C8C50730-E378-4D9F-AD32-6848A46DF128}" type="presParOf" srcId="{C416B362-B8AD-4BC5-980E-31BFED8F9E4A}" destId="{EBEDD775-AFC2-4B43-BAEB-1FA25D0ABC7C}" srcOrd="0" destOrd="0" presId="urn:microsoft.com/office/officeart/2005/8/layout/orgChart1"/>
    <dgm:cxn modelId="{1E697FB0-8A34-43AD-BC84-BEC67A6323FA}" type="presParOf" srcId="{C416B362-B8AD-4BC5-980E-31BFED8F9E4A}" destId="{A9504C52-8C6E-4C0C-82FA-F9570CB7B561}" srcOrd="1" destOrd="0" presId="urn:microsoft.com/office/officeart/2005/8/layout/orgChart1"/>
    <dgm:cxn modelId="{CC83CF0E-97BF-4DB1-9992-7B1CBAF1DF92}" type="presParOf" srcId="{A9504C52-8C6E-4C0C-82FA-F9570CB7B561}" destId="{BC76CCC6-36E3-4067-ADC2-69B6B2A9625D}" srcOrd="0" destOrd="0" presId="urn:microsoft.com/office/officeart/2005/8/layout/orgChart1"/>
    <dgm:cxn modelId="{15099DE9-69F1-402E-8984-019D953B48F3}" type="presParOf" srcId="{BC76CCC6-36E3-4067-ADC2-69B6B2A9625D}" destId="{87CDF927-40F8-4FA6-BFA5-5AC87A89EBBB}" srcOrd="0" destOrd="0" presId="urn:microsoft.com/office/officeart/2005/8/layout/orgChart1"/>
    <dgm:cxn modelId="{14E17FD8-787D-4B63-8C6D-A2A1B5127992}" type="presParOf" srcId="{BC76CCC6-36E3-4067-ADC2-69B6B2A9625D}" destId="{0B5D89BD-A2B6-47A9-B7DB-C9F726C68632}" srcOrd="1" destOrd="0" presId="urn:microsoft.com/office/officeart/2005/8/layout/orgChart1"/>
    <dgm:cxn modelId="{E76B9C6F-C5AD-486D-9966-679A1195F9CB}" type="presParOf" srcId="{A9504C52-8C6E-4C0C-82FA-F9570CB7B561}" destId="{75F9367B-A1E8-496D-A7AF-19736C385A25}" srcOrd="1" destOrd="0" presId="urn:microsoft.com/office/officeart/2005/8/layout/orgChart1"/>
    <dgm:cxn modelId="{386D56BE-A290-479D-BC42-2F37E65EF8CD}" type="presParOf" srcId="{A9504C52-8C6E-4C0C-82FA-F9570CB7B561}" destId="{8A201280-1A43-41C8-A2A5-5E8BE35A5D7B}" srcOrd="2" destOrd="0" presId="urn:microsoft.com/office/officeart/2005/8/layout/orgChart1"/>
    <dgm:cxn modelId="{157BE55C-4A31-4843-AAD4-1597D911C3F5}" type="presParOf" srcId="{C416B362-B8AD-4BC5-980E-31BFED8F9E4A}" destId="{D091B264-BBDB-43B6-910A-E4573BC3A165}" srcOrd="2" destOrd="0" presId="urn:microsoft.com/office/officeart/2005/8/layout/orgChart1"/>
    <dgm:cxn modelId="{8F1CBB40-D19F-4F96-AD74-8CAD8836DEC3}" type="presParOf" srcId="{C416B362-B8AD-4BC5-980E-31BFED8F9E4A}" destId="{66B552A5-B0C2-4877-B8D6-6B322CDDAA10}" srcOrd="3" destOrd="0" presId="urn:microsoft.com/office/officeart/2005/8/layout/orgChart1"/>
    <dgm:cxn modelId="{B17447B3-403E-47B0-814B-0874228A801C}" type="presParOf" srcId="{66B552A5-B0C2-4877-B8D6-6B322CDDAA10}" destId="{F3648103-1BD4-48CA-89A8-0852C10955E4}" srcOrd="0" destOrd="0" presId="urn:microsoft.com/office/officeart/2005/8/layout/orgChart1"/>
    <dgm:cxn modelId="{9E9D1290-5E08-4050-8E14-CAB3694DC1F0}" type="presParOf" srcId="{F3648103-1BD4-48CA-89A8-0852C10955E4}" destId="{9F0C3C18-9BA2-427A-AC7A-39EE01E9B267}" srcOrd="0" destOrd="0" presId="urn:microsoft.com/office/officeart/2005/8/layout/orgChart1"/>
    <dgm:cxn modelId="{224863CE-484B-4918-8B63-A2A896A0F0F2}" type="presParOf" srcId="{F3648103-1BD4-48CA-89A8-0852C10955E4}" destId="{70B2DD79-31E8-40FD-822A-D92B1812290B}" srcOrd="1" destOrd="0" presId="urn:microsoft.com/office/officeart/2005/8/layout/orgChart1"/>
    <dgm:cxn modelId="{66032C35-C6C9-46B1-A5A9-48FC063D0C53}" type="presParOf" srcId="{66B552A5-B0C2-4877-B8D6-6B322CDDAA10}" destId="{DE086404-FC13-4FC0-A50A-F7B629C1EA52}" srcOrd="1" destOrd="0" presId="urn:microsoft.com/office/officeart/2005/8/layout/orgChart1"/>
    <dgm:cxn modelId="{FEC4A90F-8D9A-4C25-97AE-F1C53D22116D}" type="presParOf" srcId="{66B552A5-B0C2-4877-B8D6-6B322CDDAA10}" destId="{862A1AAD-1A6C-4606-BF3C-48B12881F3F7}" srcOrd="2" destOrd="0" presId="urn:microsoft.com/office/officeart/2005/8/layout/orgChart1"/>
    <dgm:cxn modelId="{0A0BF21F-61C0-4954-952B-9FF75F513DB7}" type="presParOf" srcId="{C416B362-B8AD-4BC5-980E-31BFED8F9E4A}" destId="{F85427BF-027E-4D5B-846E-99CC4C8F8A99}" srcOrd="4" destOrd="0" presId="urn:microsoft.com/office/officeart/2005/8/layout/orgChart1"/>
    <dgm:cxn modelId="{80085C2A-4005-4D2E-9377-D31E58867688}" type="presParOf" srcId="{C416B362-B8AD-4BC5-980E-31BFED8F9E4A}" destId="{5D4A0DA7-1C35-4CDF-B3C3-6DF69616EE9F}" srcOrd="5" destOrd="0" presId="urn:microsoft.com/office/officeart/2005/8/layout/orgChart1"/>
    <dgm:cxn modelId="{4B22C98E-7747-4B71-8E47-31AC9DE105F7}" type="presParOf" srcId="{5D4A0DA7-1C35-4CDF-B3C3-6DF69616EE9F}" destId="{E8371B80-3277-45E7-AA23-E2D89D6D8781}" srcOrd="0" destOrd="0" presId="urn:microsoft.com/office/officeart/2005/8/layout/orgChart1"/>
    <dgm:cxn modelId="{6A51AF13-99E4-425C-916D-F10316916B52}" type="presParOf" srcId="{E8371B80-3277-45E7-AA23-E2D89D6D8781}" destId="{AE5CC759-DA46-40C5-99FE-A75E99901AC9}" srcOrd="0" destOrd="0" presId="urn:microsoft.com/office/officeart/2005/8/layout/orgChart1"/>
    <dgm:cxn modelId="{16E5E0C6-9660-40C0-9E5E-08667F69F125}" type="presParOf" srcId="{E8371B80-3277-45E7-AA23-E2D89D6D8781}" destId="{BEF52312-2FE0-4F69-AB73-9200414C0F42}" srcOrd="1" destOrd="0" presId="urn:microsoft.com/office/officeart/2005/8/layout/orgChart1"/>
    <dgm:cxn modelId="{7CD951A9-3EB7-4348-AD57-F2C2523CD868}" type="presParOf" srcId="{5D4A0DA7-1C35-4CDF-B3C3-6DF69616EE9F}" destId="{97DF29E7-CABB-48B3-8FDE-3688F72B7248}" srcOrd="1" destOrd="0" presId="urn:microsoft.com/office/officeart/2005/8/layout/orgChart1"/>
    <dgm:cxn modelId="{3612E5C0-B257-4DDA-AAF5-D8F4441B75C1}" type="presParOf" srcId="{5D4A0DA7-1C35-4CDF-B3C3-6DF69616EE9F}" destId="{7675EF89-C16B-40D9-BEC8-9DE1EC3CB2EB}" srcOrd="2" destOrd="0" presId="urn:microsoft.com/office/officeart/2005/8/layout/orgChart1"/>
    <dgm:cxn modelId="{0E285428-F61B-4596-9756-DE4017757671}" type="presParOf" srcId="{5619EE69-425F-4DD3-8601-A76DC0F56CF7}" destId="{AB98B2D8-1DDD-42AC-B3F4-561424B66F46}" srcOrd="2" destOrd="0" presId="urn:microsoft.com/office/officeart/2005/8/layout/orgChart1"/>
    <dgm:cxn modelId="{CFD3A581-BA43-4F53-BF19-5E7B0E7A78AA}" type="presParOf" srcId="{B5718322-4A47-44FF-9F67-BEFC74559659}" destId="{9BCD0B56-7150-41F9-A622-C6264E8665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27BF-027E-4D5B-846E-99CC4C8F8A99}">
      <dsp:nvSpPr>
        <dsp:cNvPr id="0" name=""/>
        <dsp:cNvSpPr/>
      </dsp:nvSpPr>
      <dsp:spPr>
        <a:xfrm>
          <a:off x="10833969" y="2347402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1B264-BBDB-43B6-910A-E4573BC3A165}">
      <dsp:nvSpPr>
        <dsp:cNvPr id="0" name=""/>
        <dsp:cNvSpPr/>
      </dsp:nvSpPr>
      <dsp:spPr>
        <a:xfrm>
          <a:off x="10833969" y="2347402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DD775-AFC2-4B43-BAEB-1FA25D0ABC7C}">
      <dsp:nvSpPr>
        <dsp:cNvPr id="0" name=""/>
        <dsp:cNvSpPr/>
      </dsp:nvSpPr>
      <dsp:spPr>
        <a:xfrm>
          <a:off x="10833969" y="2347402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B02AD-F522-4F29-B940-8ACBC96AF4E1}">
      <dsp:nvSpPr>
        <dsp:cNvPr id="0" name=""/>
        <dsp:cNvSpPr/>
      </dsp:nvSpPr>
      <dsp:spPr>
        <a:xfrm>
          <a:off x="6269926" y="1773867"/>
          <a:ext cx="4887160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4887160" y="84818"/>
              </a:lnTo>
              <a:lnTo>
                <a:pt x="4887160" y="16963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0D2CF-03C4-47D7-B4B4-0DF24CF696E1}">
      <dsp:nvSpPr>
        <dsp:cNvPr id="0" name=""/>
        <dsp:cNvSpPr/>
      </dsp:nvSpPr>
      <dsp:spPr>
        <a:xfrm>
          <a:off x="9856537" y="2920936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61F16-99B9-41F8-AEC1-A7BB96978553}">
      <dsp:nvSpPr>
        <dsp:cNvPr id="0" name=""/>
        <dsp:cNvSpPr/>
      </dsp:nvSpPr>
      <dsp:spPr>
        <a:xfrm>
          <a:off x="9856537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527CB-FFC5-431F-BE14-494D9ACCF62A}">
      <dsp:nvSpPr>
        <dsp:cNvPr id="0" name=""/>
        <dsp:cNvSpPr/>
      </dsp:nvSpPr>
      <dsp:spPr>
        <a:xfrm>
          <a:off x="9856537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8D5A9-E7E2-46EA-9752-6B253BFBC16C}">
      <dsp:nvSpPr>
        <dsp:cNvPr id="0" name=""/>
        <dsp:cNvSpPr/>
      </dsp:nvSpPr>
      <dsp:spPr>
        <a:xfrm>
          <a:off x="9202223" y="2347402"/>
          <a:ext cx="977432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977432" y="84818"/>
              </a:lnTo>
              <a:lnTo>
                <a:pt x="977432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14BB8C-CD18-4C58-9E66-5FCC780AE305}">
      <dsp:nvSpPr>
        <dsp:cNvPr id="0" name=""/>
        <dsp:cNvSpPr/>
      </dsp:nvSpPr>
      <dsp:spPr>
        <a:xfrm>
          <a:off x="9156503" y="2347402"/>
          <a:ext cx="91440" cy="169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7CEA6-EDFE-4CC1-B579-3225F4054997}">
      <dsp:nvSpPr>
        <dsp:cNvPr id="0" name=""/>
        <dsp:cNvSpPr/>
      </dsp:nvSpPr>
      <dsp:spPr>
        <a:xfrm>
          <a:off x="7901672" y="2920936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46FE5-F6EE-4169-B635-FDF6A724E4B5}">
      <dsp:nvSpPr>
        <dsp:cNvPr id="0" name=""/>
        <dsp:cNvSpPr/>
      </dsp:nvSpPr>
      <dsp:spPr>
        <a:xfrm>
          <a:off x="7901672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54C93-A3FD-4C0B-84D8-09BA508E0B92}">
      <dsp:nvSpPr>
        <dsp:cNvPr id="0" name=""/>
        <dsp:cNvSpPr/>
      </dsp:nvSpPr>
      <dsp:spPr>
        <a:xfrm>
          <a:off x="7901672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4C44F-C325-4356-B346-F4F82A556832}">
      <dsp:nvSpPr>
        <dsp:cNvPr id="0" name=""/>
        <dsp:cNvSpPr/>
      </dsp:nvSpPr>
      <dsp:spPr>
        <a:xfrm>
          <a:off x="8224791" y="2347402"/>
          <a:ext cx="977432" cy="169636"/>
        </a:xfrm>
        <a:custGeom>
          <a:avLst/>
          <a:gdLst/>
          <a:ahLst/>
          <a:cxnLst/>
          <a:rect l="0" t="0" r="0" b="0"/>
          <a:pathLst>
            <a:path>
              <a:moveTo>
                <a:pt x="977432" y="0"/>
              </a:moveTo>
              <a:lnTo>
                <a:pt x="977432" y="84818"/>
              </a:lnTo>
              <a:lnTo>
                <a:pt x="0" y="84818"/>
              </a:lnTo>
              <a:lnTo>
                <a:pt x="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7DAD8-A0C0-47A1-B4D0-AD9AB9F72910}">
      <dsp:nvSpPr>
        <dsp:cNvPr id="0" name=""/>
        <dsp:cNvSpPr/>
      </dsp:nvSpPr>
      <dsp:spPr>
        <a:xfrm>
          <a:off x="6269926" y="1773867"/>
          <a:ext cx="2932296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2932296" y="84818"/>
              </a:lnTo>
              <a:lnTo>
                <a:pt x="2932296" y="16963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BC3B1-1D76-49AF-895E-D40C722654CD}">
      <dsp:nvSpPr>
        <dsp:cNvPr id="0" name=""/>
        <dsp:cNvSpPr/>
      </dsp:nvSpPr>
      <dsp:spPr>
        <a:xfrm>
          <a:off x="6924240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5362C-E811-4154-A073-4156151CE7FD}">
      <dsp:nvSpPr>
        <dsp:cNvPr id="0" name=""/>
        <dsp:cNvSpPr/>
      </dsp:nvSpPr>
      <dsp:spPr>
        <a:xfrm>
          <a:off x="6924240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ADC71-7781-4389-9074-F16DF9B424FC}">
      <dsp:nvSpPr>
        <dsp:cNvPr id="0" name=""/>
        <dsp:cNvSpPr/>
      </dsp:nvSpPr>
      <dsp:spPr>
        <a:xfrm>
          <a:off x="6269926" y="2347402"/>
          <a:ext cx="977432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977432" y="84818"/>
              </a:lnTo>
              <a:lnTo>
                <a:pt x="977432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BCD63-F6DF-4031-A072-12D3AA1E3307}">
      <dsp:nvSpPr>
        <dsp:cNvPr id="0" name=""/>
        <dsp:cNvSpPr/>
      </dsp:nvSpPr>
      <dsp:spPr>
        <a:xfrm>
          <a:off x="5946808" y="2920936"/>
          <a:ext cx="121169" cy="209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189"/>
              </a:lnTo>
              <a:lnTo>
                <a:pt x="121169" y="2092189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9D320-E88F-440D-AB92-13399BC5CAF0}">
      <dsp:nvSpPr>
        <dsp:cNvPr id="0" name=""/>
        <dsp:cNvSpPr/>
      </dsp:nvSpPr>
      <dsp:spPr>
        <a:xfrm>
          <a:off x="5946808" y="2920936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9A861-1206-474D-9746-D277FAF6ABD4}">
      <dsp:nvSpPr>
        <dsp:cNvPr id="0" name=""/>
        <dsp:cNvSpPr/>
      </dsp:nvSpPr>
      <dsp:spPr>
        <a:xfrm>
          <a:off x="5946808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58EE8-40F5-4DC4-9A2D-938E6B050486}">
      <dsp:nvSpPr>
        <dsp:cNvPr id="0" name=""/>
        <dsp:cNvSpPr/>
      </dsp:nvSpPr>
      <dsp:spPr>
        <a:xfrm>
          <a:off x="5946808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651D2-4A42-46AE-9E2D-4EFB272018F6}">
      <dsp:nvSpPr>
        <dsp:cNvPr id="0" name=""/>
        <dsp:cNvSpPr/>
      </dsp:nvSpPr>
      <dsp:spPr>
        <a:xfrm>
          <a:off x="6224206" y="2347402"/>
          <a:ext cx="91440" cy="169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E9A45-C1F1-4BE4-8082-F8FEB8453712}">
      <dsp:nvSpPr>
        <dsp:cNvPr id="0" name=""/>
        <dsp:cNvSpPr/>
      </dsp:nvSpPr>
      <dsp:spPr>
        <a:xfrm>
          <a:off x="4969376" y="2920936"/>
          <a:ext cx="121169" cy="2092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2189"/>
              </a:lnTo>
              <a:lnTo>
                <a:pt x="121169" y="2092189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0335E-1B3D-4DA7-957E-9859B57A6FA6}">
      <dsp:nvSpPr>
        <dsp:cNvPr id="0" name=""/>
        <dsp:cNvSpPr/>
      </dsp:nvSpPr>
      <dsp:spPr>
        <a:xfrm>
          <a:off x="4969376" y="2920936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613D6-79F4-48CA-AD93-C29F3B3679E5}">
      <dsp:nvSpPr>
        <dsp:cNvPr id="0" name=""/>
        <dsp:cNvSpPr/>
      </dsp:nvSpPr>
      <dsp:spPr>
        <a:xfrm>
          <a:off x="4969376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C40E7-9C84-4F95-B4A7-C2C7B044A5F8}">
      <dsp:nvSpPr>
        <dsp:cNvPr id="0" name=""/>
        <dsp:cNvSpPr/>
      </dsp:nvSpPr>
      <dsp:spPr>
        <a:xfrm>
          <a:off x="4969376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D567A-4EE0-47F0-912B-275D064140E7}">
      <dsp:nvSpPr>
        <dsp:cNvPr id="0" name=""/>
        <dsp:cNvSpPr/>
      </dsp:nvSpPr>
      <dsp:spPr>
        <a:xfrm>
          <a:off x="5292494" y="2347402"/>
          <a:ext cx="977432" cy="169636"/>
        </a:xfrm>
        <a:custGeom>
          <a:avLst/>
          <a:gdLst/>
          <a:ahLst/>
          <a:cxnLst/>
          <a:rect l="0" t="0" r="0" b="0"/>
          <a:pathLst>
            <a:path>
              <a:moveTo>
                <a:pt x="977432" y="0"/>
              </a:moveTo>
              <a:lnTo>
                <a:pt x="977432" y="84818"/>
              </a:lnTo>
              <a:lnTo>
                <a:pt x="0" y="84818"/>
              </a:lnTo>
              <a:lnTo>
                <a:pt x="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4876AB-A587-46B5-820B-36B5F27A3260}">
      <dsp:nvSpPr>
        <dsp:cNvPr id="0" name=""/>
        <dsp:cNvSpPr/>
      </dsp:nvSpPr>
      <dsp:spPr>
        <a:xfrm>
          <a:off x="6224206" y="1773867"/>
          <a:ext cx="91440" cy="169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63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D22A1-82B1-42F5-8050-09E3FE56D381}">
      <dsp:nvSpPr>
        <dsp:cNvPr id="0" name=""/>
        <dsp:cNvSpPr/>
      </dsp:nvSpPr>
      <dsp:spPr>
        <a:xfrm>
          <a:off x="3991944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C8D5B-2510-4FF3-9887-48F273FC876D}">
      <dsp:nvSpPr>
        <dsp:cNvPr id="0" name=""/>
        <dsp:cNvSpPr/>
      </dsp:nvSpPr>
      <dsp:spPr>
        <a:xfrm>
          <a:off x="3991944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627B9-F7CD-4100-AF0A-35A8D3FAFC89}">
      <dsp:nvSpPr>
        <dsp:cNvPr id="0" name=""/>
        <dsp:cNvSpPr/>
      </dsp:nvSpPr>
      <dsp:spPr>
        <a:xfrm>
          <a:off x="3826346" y="2347402"/>
          <a:ext cx="488716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488716" y="84818"/>
              </a:lnTo>
              <a:lnTo>
                <a:pt x="488716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F09A5-8D91-4D94-89DB-84F2D0C8E4EF}">
      <dsp:nvSpPr>
        <dsp:cNvPr id="0" name=""/>
        <dsp:cNvSpPr/>
      </dsp:nvSpPr>
      <dsp:spPr>
        <a:xfrm>
          <a:off x="3337630" y="2347402"/>
          <a:ext cx="488716" cy="169636"/>
        </a:xfrm>
        <a:custGeom>
          <a:avLst/>
          <a:gdLst/>
          <a:ahLst/>
          <a:cxnLst/>
          <a:rect l="0" t="0" r="0" b="0"/>
          <a:pathLst>
            <a:path>
              <a:moveTo>
                <a:pt x="488716" y="0"/>
              </a:moveTo>
              <a:lnTo>
                <a:pt x="488716" y="84818"/>
              </a:lnTo>
              <a:lnTo>
                <a:pt x="0" y="84818"/>
              </a:lnTo>
              <a:lnTo>
                <a:pt x="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FF8A9-864B-42FC-97EB-8EF72B3A2F3C}">
      <dsp:nvSpPr>
        <dsp:cNvPr id="0" name=""/>
        <dsp:cNvSpPr/>
      </dsp:nvSpPr>
      <dsp:spPr>
        <a:xfrm>
          <a:off x="3826346" y="1773867"/>
          <a:ext cx="2443580" cy="169636"/>
        </a:xfrm>
        <a:custGeom>
          <a:avLst/>
          <a:gdLst/>
          <a:ahLst/>
          <a:cxnLst/>
          <a:rect l="0" t="0" r="0" b="0"/>
          <a:pathLst>
            <a:path>
              <a:moveTo>
                <a:pt x="2443580" y="0"/>
              </a:moveTo>
              <a:lnTo>
                <a:pt x="2443580" y="84818"/>
              </a:lnTo>
              <a:lnTo>
                <a:pt x="0" y="84818"/>
              </a:lnTo>
              <a:lnTo>
                <a:pt x="0" y="16963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3A4DEA-F17B-4745-AD55-5F272CE18D49}">
      <dsp:nvSpPr>
        <dsp:cNvPr id="0" name=""/>
        <dsp:cNvSpPr/>
      </dsp:nvSpPr>
      <dsp:spPr>
        <a:xfrm>
          <a:off x="1382765" y="2347402"/>
          <a:ext cx="977432" cy="169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818"/>
              </a:lnTo>
              <a:lnTo>
                <a:pt x="977432" y="84818"/>
              </a:lnTo>
              <a:lnTo>
                <a:pt x="977432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9281F-62BA-4DAD-A845-ECCB992058F9}">
      <dsp:nvSpPr>
        <dsp:cNvPr id="0" name=""/>
        <dsp:cNvSpPr/>
      </dsp:nvSpPr>
      <dsp:spPr>
        <a:xfrm>
          <a:off x="1059647" y="2920936"/>
          <a:ext cx="121169" cy="1518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654"/>
              </a:lnTo>
              <a:lnTo>
                <a:pt x="121169" y="1518654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AA991-C0D1-425D-88A0-FFA1F51DAD0C}">
      <dsp:nvSpPr>
        <dsp:cNvPr id="0" name=""/>
        <dsp:cNvSpPr/>
      </dsp:nvSpPr>
      <dsp:spPr>
        <a:xfrm>
          <a:off x="1059647" y="2920936"/>
          <a:ext cx="121169" cy="9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5120"/>
              </a:lnTo>
              <a:lnTo>
                <a:pt x="121169" y="9451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1D005-3F31-401C-86C5-128BEE92AFC2}">
      <dsp:nvSpPr>
        <dsp:cNvPr id="0" name=""/>
        <dsp:cNvSpPr/>
      </dsp:nvSpPr>
      <dsp:spPr>
        <a:xfrm>
          <a:off x="1059647" y="2920936"/>
          <a:ext cx="121169" cy="371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585"/>
              </a:lnTo>
              <a:lnTo>
                <a:pt x="121169" y="371585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B3C35-A919-46AA-B00C-EC4156108A1E}">
      <dsp:nvSpPr>
        <dsp:cNvPr id="0" name=""/>
        <dsp:cNvSpPr/>
      </dsp:nvSpPr>
      <dsp:spPr>
        <a:xfrm>
          <a:off x="1337045" y="2347402"/>
          <a:ext cx="91440" cy="1696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636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D2191-B6F1-475C-8473-13E35F457DBB}">
      <dsp:nvSpPr>
        <dsp:cNvPr id="0" name=""/>
        <dsp:cNvSpPr/>
      </dsp:nvSpPr>
      <dsp:spPr>
        <a:xfrm>
          <a:off x="80779" y="2928675"/>
          <a:ext cx="122605" cy="1510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916"/>
              </a:lnTo>
              <a:lnTo>
                <a:pt x="122605" y="1510916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3D4B0-9A70-45AA-9DBC-C4B5132AFDBE}">
      <dsp:nvSpPr>
        <dsp:cNvPr id="0" name=""/>
        <dsp:cNvSpPr/>
      </dsp:nvSpPr>
      <dsp:spPr>
        <a:xfrm>
          <a:off x="80779" y="2928675"/>
          <a:ext cx="122605" cy="937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7381"/>
              </a:lnTo>
              <a:lnTo>
                <a:pt x="122605" y="937381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9EAC0-27A0-4725-BA44-87AB14297425}">
      <dsp:nvSpPr>
        <dsp:cNvPr id="0" name=""/>
        <dsp:cNvSpPr/>
      </dsp:nvSpPr>
      <dsp:spPr>
        <a:xfrm>
          <a:off x="80779" y="2928675"/>
          <a:ext cx="122605" cy="363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847"/>
              </a:lnTo>
              <a:lnTo>
                <a:pt x="122605" y="36384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F362D-8795-4DB1-AEBB-B94D7ED52660}">
      <dsp:nvSpPr>
        <dsp:cNvPr id="0" name=""/>
        <dsp:cNvSpPr/>
      </dsp:nvSpPr>
      <dsp:spPr>
        <a:xfrm>
          <a:off x="403897" y="2347402"/>
          <a:ext cx="978868" cy="177375"/>
        </a:xfrm>
        <a:custGeom>
          <a:avLst/>
          <a:gdLst/>
          <a:ahLst/>
          <a:cxnLst/>
          <a:rect l="0" t="0" r="0" b="0"/>
          <a:pathLst>
            <a:path>
              <a:moveTo>
                <a:pt x="978868" y="0"/>
              </a:moveTo>
              <a:lnTo>
                <a:pt x="978868" y="92557"/>
              </a:lnTo>
              <a:lnTo>
                <a:pt x="0" y="92557"/>
              </a:lnTo>
              <a:lnTo>
                <a:pt x="0" y="177375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DC4DA-EF1D-4E89-A6A1-D71FF8E49ECB}">
      <dsp:nvSpPr>
        <dsp:cNvPr id="0" name=""/>
        <dsp:cNvSpPr/>
      </dsp:nvSpPr>
      <dsp:spPr>
        <a:xfrm>
          <a:off x="1382765" y="1773867"/>
          <a:ext cx="4887160" cy="169636"/>
        </a:xfrm>
        <a:custGeom>
          <a:avLst/>
          <a:gdLst/>
          <a:ahLst/>
          <a:cxnLst/>
          <a:rect l="0" t="0" r="0" b="0"/>
          <a:pathLst>
            <a:path>
              <a:moveTo>
                <a:pt x="4887160" y="0"/>
              </a:moveTo>
              <a:lnTo>
                <a:pt x="4887160" y="84818"/>
              </a:lnTo>
              <a:lnTo>
                <a:pt x="0" y="84818"/>
              </a:lnTo>
              <a:lnTo>
                <a:pt x="0" y="169636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03678-5F88-4056-8B1F-5EA7CF9B4069}">
      <dsp:nvSpPr>
        <dsp:cNvPr id="0" name=""/>
        <dsp:cNvSpPr/>
      </dsp:nvSpPr>
      <dsp:spPr>
        <a:xfrm>
          <a:off x="5769210" y="1369969"/>
          <a:ext cx="1001431" cy="40389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1.0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BPR PROJECT</a:t>
          </a:r>
          <a:endParaRPr lang="en-US" sz="600" kern="1200" dirty="0"/>
        </a:p>
      </dsp:txBody>
      <dsp:txXfrm>
        <a:off x="5769210" y="1369969"/>
        <a:ext cx="1001431" cy="403897"/>
      </dsp:txXfrm>
    </dsp:sp>
    <dsp:sp modelId="{7BDB1047-4AEA-48B3-9BE8-C680A37F4F74}">
      <dsp:nvSpPr>
        <dsp:cNvPr id="0" name=""/>
        <dsp:cNvSpPr/>
      </dsp:nvSpPr>
      <dsp:spPr>
        <a:xfrm>
          <a:off x="978868" y="1943504"/>
          <a:ext cx="807795" cy="4038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Launch</a:t>
          </a:r>
          <a:endParaRPr lang="en-US" sz="600" kern="1200" dirty="0"/>
        </a:p>
      </dsp:txBody>
      <dsp:txXfrm>
        <a:off x="978868" y="1943504"/>
        <a:ext cx="807795" cy="403897"/>
      </dsp:txXfrm>
    </dsp:sp>
    <dsp:sp modelId="{B874571C-46C2-4F51-AAA3-F3CE8B722F90}">
      <dsp:nvSpPr>
        <dsp:cNvPr id="0" name=""/>
        <dsp:cNvSpPr/>
      </dsp:nvSpPr>
      <dsp:spPr>
        <a:xfrm>
          <a:off x="0" y="2524777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Challenge definition</a:t>
          </a:r>
          <a:endParaRPr lang="en-US" sz="600" kern="1200" dirty="0"/>
        </a:p>
      </dsp:txBody>
      <dsp:txXfrm>
        <a:off x="0" y="2524777"/>
        <a:ext cx="807795" cy="403897"/>
      </dsp:txXfrm>
    </dsp:sp>
    <dsp:sp modelId="{61634CF3-8F42-4FF9-80E6-D3462AB927A8}">
      <dsp:nvSpPr>
        <dsp:cNvPr id="0" name=""/>
        <dsp:cNvSpPr/>
      </dsp:nvSpPr>
      <dsp:spPr>
        <a:xfrm>
          <a:off x="203384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1.1.1.1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Define problem</a:t>
          </a:r>
          <a:endParaRPr lang="en-US" sz="600" kern="1200" dirty="0"/>
        </a:p>
      </dsp:txBody>
      <dsp:txXfrm>
        <a:off x="203384" y="3090573"/>
        <a:ext cx="807795" cy="403897"/>
      </dsp:txXfrm>
    </dsp:sp>
    <dsp:sp modelId="{E089D4DD-7ACF-46C4-A256-FBD7445CB10F}">
      <dsp:nvSpPr>
        <dsp:cNvPr id="0" name=""/>
        <dsp:cNvSpPr/>
      </dsp:nvSpPr>
      <dsp:spPr>
        <a:xfrm>
          <a:off x="203384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1.1.1.2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Scope problem</a:t>
          </a:r>
          <a:endParaRPr lang="en-US" sz="600" kern="1200" dirty="0"/>
        </a:p>
      </dsp:txBody>
      <dsp:txXfrm>
        <a:off x="203384" y="3664108"/>
        <a:ext cx="807795" cy="403897"/>
      </dsp:txXfrm>
    </dsp:sp>
    <dsp:sp modelId="{47FA5BA7-D6B4-4818-BB18-00930A423757}">
      <dsp:nvSpPr>
        <dsp:cNvPr id="0" name=""/>
        <dsp:cNvSpPr/>
      </dsp:nvSpPr>
      <dsp:spPr>
        <a:xfrm>
          <a:off x="203384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1.1.13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Future state</a:t>
          </a:r>
          <a:endParaRPr lang="en-US" sz="600" kern="1200" dirty="0"/>
        </a:p>
      </dsp:txBody>
      <dsp:txXfrm>
        <a:off x="203384" y="4237642"/>
        <a:ext cx="807795" cy="403897"/>
      </dsp:txXfrm>
    </dsp:sp>
    <dsp:sp modelId="{38A56F34-22EC-4CFA-9E7E-ED82AFAD86A9}">
      <dsp:nvSpPr>
        <dsp:cNvPr id="0" name=""/>
        <dsp:cNvSpPr/>
      </dsp:nvSpPr>
      <dsp:spPr>
        <a:xfrm>
          <a:off x="978868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1.1.2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Kickoff</a:t>
          </a:r>
          <a:endParaRPr lang="en-US" sz="600" kern="1200" dirty="0"/>
        </a:p>
      </dsp:txBody>
      <dsp:txXfrm>
        <a:off x="978868" y="2517039"/>
        <a:ext cx="807795" cy="403897"/>
      </dsp:txXfrm>
    </dsp:sp>
    <dsp:sp modelId="{C999EEBD-36B5-4940-99A8-F8B2297D4A2D}">
      <dsp:nvSpPr>
        <dsp:cNvPr id="0" name=""/>
        <dsp:cNvSpPr/>
      </dsp:nvSpPr>
      <dsp:spPr>
        <a:xfrm>
          <a:off x="1180817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1.1.2.1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Identify Champion</a:t>
          </a:r>
          <a:endParaRPr lang="en-US" sz="600" kern="1200" dirty="0"/>
        </a:p>
      </dsp:txBody>
      <dsp:txXfrm>
        <a:off x="1180817" y="3090573"/>
        <a:ext cx="807795" cy="403897"/>
      </dsp:txXfrm>
    </dsp:sp>
    <dsp:sp modelId="{66C65292-6DBC-45E2-9735-F918533C05D3}">
      <dsp:nvSpPr>
        <dsp:cNvPr id="0" name=""/>
        <dsp:cNvSpPr/>
      </dsp:nvSpPr>
      <dsp:spPr>
        <a:xfrm>
          <a:off x="1180817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1.1.2.2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Identify Key stakeholders</a:t>
          </a:r>
          <a:endParaRPr lang="en-US" sz="600" kern="1200" dirty="0"/>
        </a:p>
      </dsp:txBody>
      <dsp:txXfrm>
        <a:off x="1180817" y="3664108"/>
        <a:ext cx="807795" cy="403897"/>
      </dsp:txXfrm>
    </dsp:sp>
    <dsp:sp modelId="{CF20C786-7B2E-4211-B961-979CDBB68F0F}">
      <dsp:nvSpPr>
        <dsp:cNvPr id="0" name=""/>
        <dsp:cNvSpPr/>
      </dsp:nvSpPr>
      <dsp:spPr>
        <a:xfrm>
          <a:off x="1180817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1.1.2.3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Validate Challenge Definition</a:t>
          </a:r>
          <a:endParaRPr lang="en-US" sz="600" kern="1200" dirty="0"/>
        </a:p>
      </dsp:txBody>
      <dsp:txXfrm>
        <a:off x="1180817" y="4237642"/>
        <a:ext cx="807795" cy="403897"/>
      </dsp:txXfrm>
    </dsp:sp>
    <dsp:sp modelId="{9F7C255C-D93C-4B3B-A122-70DB52F1D055}">
      <dsp:nvSpPr>
        <dsp:cNvPr id="0" name=""/>
        <dsp:cNvSpPr/>
      </dsp:nvSpPr>
      <dsp:spPr>
        <a:xfrm>
          <a:off x="1956300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1.1.3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Project charter</a:t>
          </a:r>
          <a:endParaRPr lang="en-US" sz="600" kern="1200" dirty="0"/>
        </a:p>
      </dsp:txBody>
      <dsp:txXfrm>
        <a:off x="1956300" y="2517039"/>
        <a:ext cx="807795" cy="403897"/>
      </dsp:txXfrm>
    </dsp:sp>
    <dsp:sp modelId="{8F4F0476-ED38-4BA1-8649-56C5CB0F7FEA}">
      <dsp:nvSpPr>
        <dsp:cNvPr id="0" name=""/>
        <dsp:cNvSpPr/>
      </dsp:nvSpPr>
      <dsp:spPr>
        <a:xfrm>
          <a:off x="3422448" y="1943504"/>
          <a:ext cx="807795" cy="4038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Plan</a:t>
          </a:r>
          <a:endParaRPr lang="en-US" sz="600" kern="1200" dirty="0"/>
        </a:p>
      </dsp:txBody>
      <dsp:txXfrm>
        <a:off x="3422448" y="1943504"/>
        <a:ext cx="807795" cy="403897"/>
      </dsp:txXfrm>
    </dsp:sp>
    <dsp:sp modelId="{54BC7930-1451-49E8-BA09-F5D5CC5FEF5C}">
      <dsp:nvSpPr>
        <dsp:cNvPr id="0" name=""/>
        <dsp:cNvSpPr/>
      </dsp:nvSpPr>
      <dsp:spPr>
        <a:xfrm>
          <a:off x="2933732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1.2.1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Project team</a:t>
          </a:r>
          <a:endParaRPr lang="en-US" sz="600" kern="1200" dirty="0"/>
        </a:p>
      </dsp:txBody>
      <dsp:txXfrm>
        <a:off x="2933732" y="2517039"/>
        <a:ext cx="807795" cy="403897"/>
      </dsp:txXfrm>
    </dsp:sp>
    <dsp:sp modelId="{CB73715B-588A-42BF-BCB7-9A0EE4AD92C7}">
      <dsp:nvSpPr>
        <dsp:cNvPr id="0" name=""/>
        <dsp:cNvSpPr/>
      </dsp:nvSpPr>
      <dsp:spPr>
        <a:xfrm>
          <a:off x="3911164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1.2.2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Project plan</a:t>
          </a:r>
          <a:endParaRPr lang="en-US" sz="600" kern="1200" dirty="0"/>
        </a:p>
      </dsp:txBody>
      <dsp:txXfrm>
        <a:off x="3911164" y="2517039"/>
        <a:ext cx="807795" cy="403897"/>
      </dsp:txXfrm>
    </dsp:sp>
    <dsp:sp modelId="{EFF3A767-67FC-4443-8B19-458E4ED4810D}">
      <dsp:nvSpPr>
        <dsp:cNvPr id="0" name=""/>
        <dsp:cNvSpPr/>
      </dsp:nvSpPr>
      <dsp:spPr>
        <a:xfrm>
          <a:off x="4113113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1.2.2.1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Schedule</a:t>
          </a:r>
          <a:endParaRPr lang="en-US" sz="600" kern="1200" dirty="0"/>
        </a:p>
      </dsp:txBody>
      <dsp:txXfrm>
        <a:off x="4113113" y="3090573"/>
        <a:ext cx="807795" cy="403897"/>
      </dsp:txXfrm>
    </dsp:sp>
    <dsp:sp modelId="{F172B219-798D-481B-9C88-EDCE380F3509}">
      <dsp:nvSpPr>
        <dsp:cNvPr id="0" name=""/>
        <dsp:cNvSpPr/>
      </dsp:nvSpPr>
      <dsp:spPr>
        <a:xfrm>
          <a:off x="4113113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1.2.2.2 Communications plan</a:t>
          </a:r>
          <a:endParaRPr lang="en-US" sz="600" kern="1200" dirty="0"/>
        </a:p>
      </dsp:txBody>
      <dsp:txXfrm>
        <a:off x="4113113" y="3664108"/>
        <a:ext cx="807795" cy="403897"/>
      </dsp:txXfrm>
    </dsp:sp>
    <dsp:sp modelId="{403CE29F-111D-4A7E-9909-8D83CB9DD8E8}">
      <dsp:nvSpPr>
        <dsp:cNvPr id="0" name=""/>
        <dsp:cNvSpPr/>
      </dsp:nvSpPr>
      <dsp:spPr>
        <a:xfrm>
          <a:off x="5677303" y="1943504"/>
          <a:ext cx="1185245" cy="4038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Discover and Analyze “As-Is”</a:t>
          </a:r>
          <a:endParaRPr lang="en-US" sz="600" kern="1200" dirty="0"/>
        </a:p>
      </dsp:txBody>
      <dsp:txXfrm>
        <a:off x="5677303" y="1943504"/>
        <a:ext cx="1185245" cy="403897"/>
      </dsp:txXfrm>
    </dsp:sp>
    <dsp:sp modelId="{5D7373C0-B655-4C16-A0E3-17F0FA059DCF}">
      <dsp:nvSpPr>
        <dsp:cNvPr id="0" name=""/>
        <dsp:cNvSpPr/>
      </dsp:nvSpPr>
      <dsp:spPr>
        <a:xfrm>
          <a:off x="4888596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1.3. 1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Discover</a:t>
          </a:r>
          <a:endParaRPr lang="en-US" sz="600" kern="1200" dirty="0"/>
        </a:p>
      </dsp:txBody>
      <dsp:txXfrm>
        <a:off x="4888596" y="2517039"/>
        <a:ext cx="807795" cy="403897"/>
      </dsp:txXfrm>
    </dsp:sp>
    <dsp:sp modelId="{9D8FD852-5DD4-4F54-9E2C-849819A56A8A}">
      <dsp:nvSpPr>
        <dsp:cNvPr id="0" name=""/>
        <dsp:cNvSpPr/>
      </dsp:nvSpPr>
      <dsp:spPr>
        <a:xfrm>
          <a:off x="5090545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1.3.1.1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Interview Stakeholders and SME(s)</a:t>
          </a:r>
          <a:endParaRPr lang="en-US" sz="600" kern="1200" dirty="0"/>
        </a:p>
      </dsp:txBody>
      <dsp:txXfrm>
        <a:off x="5090545" y="3090573"/>
        <a:ext cx="807795" cy="403897"/>
      </dsp:txXfrm>
    </dsp:sp>
    <dsp:sp modelId="{90BC6DB3-7A69-42C4-ADDA-62649079862B}">
      <dsp:nvSpPr>
        <dsp:cNvPr id="0" name=""/>
        <dsp:cNvSpPr/>
      </dsp:nvSpPr>
      <dsp:spPr>
        <a:xfrm>
          <a:off x="5090545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1.3.1.2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Research LRPs</a:t>
          </a:r>
          <a:endParaRPr lang="en-US" sz="600" kern="1200" dirty="0"/>
        </a:p>
      </dsp:txBody>
      <dsp:txXfrm>
        <a:off x="5090545" y="3664108"/>
        <a:ext cx="807795" cy="403897"/>
      </dsp:txXfrm>
    </dsp:sp>
    <dsp:sp modelId="{8CA7DC6C-2FBE-4C8A-8244-E0EFC4DFE72B}">
      <dsp:nvSpPr>
        <dsp:cNvPr id="0" name=""/>
        <dsp:cNvSpPr/>
      </dsp:nvSpPr>
      <dsp:spPr>
        <a:xfrm>
          <a:off x="5090545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1.3.1.3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Review enabling technologies</a:t>
          </a:r>
          <a:endParaRPr lang="en-US" sz="600" kern="1200" dirty="0"/>
        </a:p>
      </dsp:txBody>
      <dsp:txXfrm>
        <a:off x="5090545" y="4237642"/>
        <a:ext cx="807795" cy="403897"/>
      </dsp:txXfrm>
    </dsp:sp>
    <dsp:sp modelId="{413DC30C-5B1B-4325-AC0E-A916A2B8A944}">
      <dsp:nvSpPr>
        <dsp:cNvPr id="0" name=""/>
        <dsp:cNvSpPr/>
      </dsp:nvSpPr>
      <dsp:spPr>
        <a:xfrm>
          <a:off x="5090545" y="4811177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1.3.1.4 Document/Model</a:t>
          </a:r>
          <a:endParaRPr lang="en-US" sz="600" kern="1200" dirty="0"/>
        </a:p>
      </dsp:txBody>
      <dsp:txXfrm>
        <a:off x="5090545" y="4811177"/>
        <a:ext cx="807795" cy="403897"/>
      </dsp:txXfrm>
    </dsp:sp>
    <dsp:sp modelId="{1EAA08E6-C5C2-4283-8992-10ACCC6F7D93}">
      <dsp:nvSpPr>
        <dsp:cNvPr id="0" name=""/>
        <dsp:cNvSpPr/>
      </dsp:nvSpPr>
      <dsp:spPr>
        <a:xfrm>
          <a:off x="5866029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Analyze</a:t>
          </a:r>
          <a:endParaRPr lang="en-US" sz="600" kern="1200" dirty="0"/>
        </a:p>
      </dsp:txBody>
      <dsp:txXfrm>
        <a:off x="5866029" y="2517039"/>
        <a:ext cx="807795" cy="403897"/>
      </dsp:txXfrm>
    </dsp:sp>
    <dsp:sp modelId="{EB0085A5-0496-43BF-BE28-695873DAB406}">
      <dsp:nvSpPr>
        <dsp:cNvPr id="0" name=""/>
        <dsp:cNvSpPr/>
      </dsp:nvSpPr>
      <dsp:spPr>
        <a:xfrm>
          <a:off x="6067977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1.3.2.1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Analyze People</a:t>
          </a:r>
          <a:endParaRPr lang="en-US" sz="600" kern="1200" dirty="0"/>
        </a:p>
      </dsp:txBody>
      <dsp:txXfrm>
        <a:off x="6067977" y="3090573"/>
        <a:ext cx="807795" cy="403897"/>
      </dsp:txXfrm>
    </dsp:sp>
    <dsp:sp modelId="{F9570493-2491-4C55-BC63-7CBC49731178}">
      <dsp:nvSpPr>
        <dsp:cNvPr id="0" name=""/>
        <dsp:cNvSpPr/>
      </dsp:nvSpPr>
      <dsp:spPr>
        <a:xfrm>
          <a:off x="6067977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1.3.2.2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Analyze Process</a:t>
          </a:r>
          <a:endParaRPr lang="en-US" sz="600" kern="1200" dirty="0"/>
        </a:p>
      </dsp:txBody>
      <dsp:txXfrm>
        <a:off x="6067977" y="3664108"/>
        <a:ext cx="807795" cy="403897"/>
      </dsp:txXfrm>
    </dsp:sp>
    <dsp:sp modelId="{52EE456D-F213-4B07-9C2D-6E5E4E102C18}">
      <dsp:nvSpPr>
        <dsp:cNvPr id="0" name=""/>
        <dsp:cNvSpPr/>
      </dsp:nvSpPr>
      <dsp:spPr>
        <a:xfrm>
          <a:off x="6067977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1.3.2.3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Analyze Policy</a:t>
          </a:r>
          <a:endParaRPr lang="en-US" sz="600" kern="1200" dirty="0"/>
        </a:p>
      </dsp:txBody>
      <dsp:txXfrm>
        <a:off x="6067977" y="4237642"/>
        <a:ext cx="807795" cy="403897"/>
      </dsp:txXfrm>
    </dsp:sp>
    <dsp:sp modelId="{407D2A5C-EBC0-4526-BC3A-6013FA3B9F47}">
      <dsp:nvSpPr>
        <dsp:cNvPr id="0" name=""/>
        <dsp:cNvSpPr/>
      </dsp:nvSpPr>
      <dsp:spPr>
        <a:xfrm>
          <a:off x="6067977" y="4811177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1.3.2.4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Analyze Technology</a:t>
          </a:r>
          <a:endParaRPr lang="en-US" sz="600" kern="1200" dirty="0"/>
        </a:p>
      </dsp:txBody>
      <dsp:txXfrm>
        <a:off x="6067977" y="4811177"/>
        <a:ext cx="807795" cy="403897"/>
      </dsp:txXfrm>
    </dsp:sp>
    <dsp:sp modelId="{2D5FD158-F3A5-45EF-B664-0EE6482F0081}">
      <dsp:nvSpPr>
        <dsp:cNvPr id="0" name=""/>
        <dsp:cNvSpPr/>
      </dsp:nvSpPr>
      <dsp:spPr>
        <a:xfrm>
          <a:off x="6843461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Validate</a:t>
          </a:r>
          <a:endParaRPr lang="en-US" sz="600" kern="1200" dirty="0"/>
        </a:p>
      </dsp:txBody>
      <dsp:txXfrm>
        <a:off x="6843461" y="2517039"/>
        <a:ext cx="807795" cy="403897"/>
      </dsp:txXfrm>
    </dsp:sp>
    <dsp:sp modelId="{9A7085AE-70B2-429C-9B45-D400BECCA61A}">
      <dsp:nvSpPr>
        <dsp:cNvPr id="0" name=""/>
        <dsp:cNvSpPr/>
      </dsp:nvSpPr>
      <dsp:spPr>
        <a:xfrm>
          <a:off x="7045410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1.3.3.1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Document analysis findings</a:t>
          </a:r>
          <a:endParaRPr lang="en-US" sz="600" kern="1200" dirty="0"/>
        </a:p>
      </dsp:txBody>
      <dsp:txXfrm>
        <a:off x="7045410" y="3090573"/>
        <a:ext cx="807795" cy="403897"/>
      </dsp:txXfrm>
    </dsp:sp>
    <dsp:sp modelId="{41D7D03D-9404-4DBD-9631-9E8B59C08DD9}">
      <dsp:nvSpPr>
        <dsp:cNvPr id="0" name=""/>
        <dsp:cNvSpPr/>
      </dsp:nvSpPr>
      <dsp:spPr>
        <a:xfrm>
          <a:off x="7045410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1.3.3.2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Validate with stakeholders</a:t>
          </a:r>
          <a:endParaRPr lang="en-US" sz="600" kern="1200" dirty="0"/>
        </a:p>
      </dsp:txBody>
      <dsp:txXfrm>
        <a:off x="7045410" y="3664108"/>
        <a:ext cx="807795" cy="403897"/>
      </dsp:txXfrm>
    </dsp:sp>
    <dsp:sp modelId="{61602D44-6DB3-4024-A258-7E6EAE48F242}">
      <dsp:nvSpPr>
        <dsp:cNvPr id="0" name=""/>
        <dsp:cNvSpPr/>
      </dsp:nvSpPr>
      <dsp:spPr>
        <a:xfrm>
          <a:off x="8655947" y="1943504"/>
          <a:ext cx="1092551" cy="4038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Develop “To-Be”</a:t>
          </a:r>
          <a:endParaRPr lang="en-US" sz="600" kern="1200" dirty="0"/>
        </a:p>
      </dsp:txBody>
      <dsp:txXfrm>
        <a:off x="8655947" y="1943504"/>
        <a:ext cx="1092551" cy="403897"/>
      </dsp:txXfrm>
    </dsp:sp>
    <dsp:sp modelId="{A9D3A13C-87D1-4E29-BB8F-10B86343B275}">
      <dsp:nvSpPr>
        <dsp:cNvPr id="0" name=""/>
        <dsp:cNvSpPr/>
      </dsp:nvSpPr>
      <dsp:spPr>
        <a:xfrm>
          <a:off x="7820893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Finalize future state objectives</a:t>
          </a:r>
          <a:endParaRPr lang="en-US" sz="600" kern="1200" dirty="0"/>
        </a:p>
      </dsp:txBody>
      <dsp:txXfrm>
        <a:off x="7820893" y="2517039"/>
        <a:ext cx="807795" cy="403897"/>
      </dsp:txXfrm>
    </dsp:sp>
    <dsp:sp modelId="{86519879-3ED0-4A63-B8A2-3A889A3EFD17}">
      <dsp:nvSpPr>
        <dsp:cNvPr id="0" name=""/>
        <dsp:cNvSpPr/>
      </dsp:nvSpPr>
      <dsp:spPr>
        <a:xfrm>
          <a:off x="8022842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1.4.1.1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Define success metrics</a:t>
          </a:r>
          <a:endParaRPr lang="en-US" sz="600" kern="1200" dirty="0"/>
        </a:p>
      </dsp:txBody>
      <dsp:txXfrm>
        <a:off x="8022842" y="3090573"/>
        <a:ext cx="807795" cy="403897"/>
      </dsp:txXfrm>
    </dsp:sp>
    <dsp:sp modelId="{A5A076C1-8F74-45E7-8F09-EF890EA67008}">
      <dsp:nvSpPr>
        <dsp:cNvPr id="0" name=""/>
        <dsp:cNvSpPr/>
      </dsp:nvSpPr>
      <dsp:spPr>
        <a:xfrm>
          <a:off x="8022842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1.4.1.2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Refine Future State Objectives</a:t>
          </a:r>
          <a:endParaRPr lang="en-US" sz="600" kern="1200" dirty="0"/>
        </a:p>
      </dsp:txBody>
      <dsp:txXfrm>
        <a:off x="8022842" y="3664108"/>
        <a:ext cx="807795" cy="403897"/>
      </dsp:txXfrm>
    </dsp:sp>
    <dsp:sp modelId="{2E767A43-DEA1-4F6A-AE37-9ED1771705DA}">
      <dsp:nvSpPr>
        <dsp:cNvPr id="0" name=""/>
        <dsp:cNvSpPr/>
      </dsp:nvSpPr>
      <dsp:spPr>
        <a:xfrm>
          <a:off x="8022842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1.4.1.3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Validate with stakeholders</a:t>
          </a:r>
          <a:endParaRPr lang="en-US" sz="600" kern="1200" dirty="0"/>
        </a:p>
      </dsp:txBody>
      <dsp:txXfrm>
        <a:off x="8022842" y="4237642"/>
        <a:ext cx="807795" cy="403897"/>
      </dsp:txXfrm>
    </dsp:sp>
    <dsp:sp modelId="{4DFF3DBC-5C56-414D-8C7B-A2A5718409FE}">
      <dsp:nvSpPr>
        <dsp:cNvPr id="0" name=""/>
        <dsp:cNvSpPr/>
      </dsp:nvSpPr>
      <dsp:spPr>
        <a:xfrm>
          <a:off x="8798325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Brainstorm</a:t>
          </a:r>
          <a:endParaRPr lang="en-US" sz="600" kern="1200" dirty="0"/>
        </a:p>
      </dsp:txBody>
      <dsp:txXfrm>
        <a:off x="8798325" y="2517039"/>
        <a:ext cx="807795" cy="403897"/>
      </dsp:txXfrm>
    </dsp:sp>
    <dsp:sp modelId="{F699B913-FC93-4E07-948E-2441871BFA88}">
      <dsp:nvSpPr>
        <dsp:cNvPr id="0" name=""/>
        <dsp:cNvSpPr/>
      </dsp:nvSpPr>
      <dsp:spPr>
        <a:xfrm>
          <a:off x="9775757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1.4.3 Recommendation</a:t>
          </a:r>
          <a:endParaRPr lang="en-US" sz="600" kern="1200" dirty="0"/>
        </a:p>
      </dsp:txBody>
      <dsp:txXfrm>
        <a:off x="9775757" y="2517039"/>
        <a:ext cx="807795" cy="403897"/>
      </dsp:txXfrm>
    </dsp:sp>
    <dsp:sp modelId="{E7960BAA-C128-46F7-89EB-FBFFBFCAE998}">
      <dsp:nvSpPr>
        <dsp:cNvPr id="0" name=""/>
        <dsp:cNvSpPr/>
      </dsp:nvSpPr>
      <dsp:spPr>
        <a:xfrm>
          <a:off x="9977706" y="3090573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1.4.3.1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Create Process Maps</a:t>
          </a:r>
          <a:endParaRPr lang="en-US" sz="600" kern="1200" dirty="0"/>
        </a:p>
      </dsp:txBody>
      <dsp:txXfrm>
        <a:off x="9977706" y="3090573"/>
        <a:ext cx="807795" cy="403897"/>
      </dsp:txXfrm>
    </dsp:sp>
    <dsp:sp modelId="{09CA94AA-B8E4-4749-AA2D-D9715A29DFB4}">
      <dsp:nvSpPr>
        <dsp:cNvPr id="0" name=""/>
        <dsp:cNvSpPr/>
      </dsp:nvSpPr>
      <dsp:spPr>
        <a:xfrm>
          <a:off x="9977706" y="3664108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1.4.3.2 Recommendation Report</a:t>
          </a:r>
          <a:endParaRPr lang="en-US" sz="600" kern="1200" dirty="0"/>
        </a:p>
      </dsp:txBody>
      <dsp:txXfrm>
        <a:off x="9977706" y="3664108"/>
        <a:ext cx="807795" cy="403897"/>
      </dsp:txXfrm>
    </dsp:sp>
    <dsp:sp modelId="{0A869E09-E2D8-40E1-8947-770766CA4553}">
      <dsp:nvSpPr>
        <dsp:cNvPr id="0" name=""/>
        <dsp:cNvSpPr/>
      </dsp:nvSpPr>
      <dsp:spPr>
        <a:xfrm>
          <a:off x="9977706" y="4237642"/>
          <a:ext cx="807795" cy="40389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1.4.3.3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OCM Plan</a:t>
          </a:r>
          <a:endParaRPr lang="en-US" sz="600" kern="1200" dirty="0"/>
        </a:p>
      </dsp:txBody>
      <dsp:txXfrm>
        <a:off x="9977706" y="4237642"/>
        <a:ext cx="807795" cy="403897"/>
      </dsp:txXfrm>
    </dsp:sp>
    <dsp:sp modelId="{CFB8E1D5-9D20-43AB-9D54-A6BD76309A85}">
      <dsp:nvSpPr>
        <dsp:cNvPr id="0" name=""/>
        <dsp:cNvSpPr/>
      </dsp:nvSpPr>
      <dsp:spPr>
        <a:xfrm>
          <a:off x="10753189" y="1943504"/>
          <a:ext cx="807795" cy="4038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1.5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Close</a:t>
          </a:r>
          <a:endParaRPr lang="en-US" sz="600" kern="1200" dirty="0"/>
        </a:p>
      </dsp:txBody>
      <dsp:txXfrm>
        <a:off x="10753189" y="1943504"/>
        <a:ext cx="807795" cy="403897"/>
      </dsp:txXfrm>
    </dsp:sp>
    <dsp:sp modelId="{87CDF927-40F8-4FA6-BFA5-5AC87A89EBBB}">
      <dsp:nvSpPr>
        <dsp:cNvPr id="0" name=""/>
        <dsp:cNvSpPr/>
      </dsp:nvSpPr>
      <dsp:spPr>
        <a:xfrm>
          <a:off x="10955138" y="2517039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1.5.1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Present and validate recommendation</a:t>
          </a:r>
          <a:endParaRPr lang="en-US" sz="600" kern="1200" dirty="0"/>
        </a:p>
      </dsp:txBody>
      <dsp:txXfrm>
        <a:off x="10955138" y="2517039"/>
        <a:ext cx="807795" cy="403897"/>
      </dsp:txXfrm>
    </dsp:sp>
    <dsp:sp modelId="{9F0C3C18-9BA2-427A-AC7A-39EE01E9B267}">
      <dsp:nvSpPr>
        <dsp:cNvPr id="0" name=""/>
        <dsp:cNvSpPr/>
      </dsp:nvSpPr>
      <dsp:spPr>
        <a:xfrm>
          <a:off x="10955138" y="3090573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1.5.2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Transition to implementation team</a:t>
          </a:r>
          <a:endParaRPr lang="en-US" sz="600" kern="1200" dirty="0"/>
        </a:p>
      </dsp:txBody>
      <dsp:txXfrm>
        <a:off x="10955138" y="3090573"/>
        <a:ext cx="807795" cy="403897"/>
      </dsp:txXfrm>
    </dsp:sp>
    <dsp:sp modelId="{AE5CC759-DA46-40C5-99FE-A75E99901AC9}">
      <dsp:nvSpPr>
        <dsp:cNvPr id="0" name=""/>
        <dsp:cNvSpPr/>
      </dsp:nvSpPr>
      <dsp:spPr>
        <a:xfrm>
          <a:off x="10955138" y="3664108"/>
          <a:ext cx="807795" cy="4038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1.5.3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Document Lessons Learned</a:t>
          </a:r>
          <a:endParaRPr lang="en-US" sz="600" kern="1200" dirty="0"/>
        </a:p>
      </dsp:txBody>
      <dsp:txXfrm>
        <a:off x="10955138" y="3664108"/>
        <a:ext cx="807795" cy="403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1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9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2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2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4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0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3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6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B0D99-7ED6-4710-ABC6-01F57A1D3148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15296-CC59-4449-949C-3BBACF60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3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3058915"/>
              </p:ext>
            </p:extLst>
          </p:nvPr>
        </p:nvGraphicFramePr>
        <p:xfrm>
          <a:off x="191069" y="272955"/>
          <a:ext cx="11764370" cy="6585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32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158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Meghann W CIV US USA</dc:creator>
  <cp:lastModifiedBy>Johnson, Meghann W CIV US USA</cp:lastModifiedBy>
  <cp:revision>2</cp:revision>
  <dcterms:created xsi:type="dcterms:W3CDTF">2017-09-13T14:52:43Z</dcterms:created>
  <dcterms:modified xsi:type="dcterms:W3CDTF">2017-09-13T14:53:48Z</dcterms:modified>
</cp:coreProperties>
</file>